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0"/>
  </p:notesMasterIdLst>
  <p:sldIdLst>
    <p:sldId id="256" r:id="rId2"/>
    <p:sldId id="31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8" r:id="rId11"/>
    <p:sldId id="277" r:id="rId12"/>
    <p:sldId id="265" r:id="rId13"/>
    <p:sldId id="266" r:id="rId14"/>
    <p:sldId id="340" r:id="rId15"/>
    <p:sldId id="317" r:id="rId16"/>
    <p:sldId id="336" r:id="rId17"/>
    <p:sldId id="342" r:id="rId18"/>
    <p:sldId id="343" r:id="rId19"/>
    <p:sldId id="321" r:id="rId20"/>
    <p:sldId id="322" r:id="rId21"/>
    <p:sldId id="323" r:id="rId22"/>
    <p:sldId id="309" r:id="rId23"/>
    <p:sldId id="344" r:id="rId24"/>
    <p:sldId id="326" r:id="rId25"/>
    <p:sldId id="347" r:id="rId26"/>
    <p:sldId id="301" r:id="rId27"/>
    <p:sldId id="345" r:id="rId28"/>
    <p:sldId id="346" r:id="rId29"/>
  </p:sldIdLst>
  <p:sldSz cx="9144000" cy="6858000" type="screen4x3"/>
  <p:notesSz cx="9144000" cy="6858000"/>
  <p:embeddedFontLst>
    <p:embeddedFont>
      <p:font typeface="Arial" panose="020B0604020202020204" pitchFamily="34" charset="0"/>
      <p:bold r:id="rId31"/>
    </p:embeddedFont>
    <p:embeddedFont>
      <p:font typeface="Arial Black" panose="020B0A04020102020204" pitchFamily="34" charset="0"/>
      <p:regular r:id="rId32"/>
      <p:bold r:id="rId33"/>
    </p:embeddedFont>
    <p:embeddedFont>
      <p:font typeface="Bookman Old Style" panose="02050604050505020204" pitchFamily="18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entury Gothic" panose="020B0502020202020204" pitchFamily="34" charset="0"/>
      <p:regular r:id="rId42"/>
      <p:bold r:id="rId43"/>
      <p:italic r:id="rId44"/>
      <p:boldItalic r:id="rId45"/>
    </p:embeddedFont>
    <p:embeddedFont>
      <p:font typeface="Comic Sans MS" panose="030F0702030302020204" pitchFamily="66" charset="0"/>
      <p:regular r:id="rId46"/>
      <p:bold r:id="rId47"/>
      <p:italic r:id="rId48"/>
      <p:boldItalic r:id="rId49"/>
    </p:embeddedFont>
    <p:embeddedFont>
      <p:font typeface="Symbol" panose="05050102010706020507" pitchFamily="18" charset="2"/>
      <p:regular r:id="rId50"/>
      <p:bold r:id="rId51"/>
      <p:boldItalic r:id="rId52"/>
    </p:embeddedFont>
    <p:embeddedFont>
      <p:font typeface="Times New Roman" panose="02020603050405020304" pitchFamily="18" charset="0"/>
      <p:regular r:id="rId53"/>
      <p:bold r:id="rId54"/>
      <p:boldItalic r:id="rId55"/>
    </p:embeddedFont>
    <p:embeddedFont>
      <p:font typeface="Verdana" panose="020B0604030504040204" pitchFamily="34" charset="0"/>
      <p:regular r:id="rId56"/>
      <p:bold r:id="rId57"/>
      <p:italic r:id="rId58"/>
      <p:boldItalic r:id="rId59"/>
    </p:embeddedFont>
    <p:embeddedFont>
      <p:font typeface="Wingdings" panose="05000000000000000000" pitchFamily="2" charset="2"/>
      <p:regular r:id="rId6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font" Target="fonts/font25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font" Target="fonts/font23.fntdata"/><Relationship Id="rId58" Type="http://schemas.openxmlformats.org/officeDocument/2006/relationships/font" Target="fonts/font28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openxmlformats.org/officeDocument/2006/relationships/font" Target="fonts/font26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2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59" Type="http://schemas.openxmlformats.org/officeDocument/2006/relationships/font" Target="fonts/font29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54" Type="http://schemas.openxmlformats.org/officeDocument/2006/relationships/font" Target="fonts/font24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57" Type="http://schemas.openxmlformats.org/officeDocument/2006/relationships/font" Target="fonts/font27.fntdata"/><Relationship Id="rId10" Type="http://schemas.openxmlformats.org/officeDocument/2006/relationships/slide" Target="slides/slide9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font" Target="fonts/font22.fntdata"/><Relationship Id="rId60" Type="http://schemas.openxmlformats.org/officeDocument/2006/relationships/font" Target="fonts/font30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4125C-32DB-480B-9F9B-014DAB473870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3435B-9631-4220-9863-BFE5FEEE0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677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rgbClr val="006666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C0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rgbClr val="006666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rgbClr val="006666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>
            <a:extLst>
              <a:ext uri="{FF2B5EF4-FFF2-40B4-BE49-F238E27FC236}">
                <a16:creationId xmlns:a16="http://schemas.microsoft.com/office/drawing/2014/main" id="{946BA36C-00BE-489C-9838-BF1B7943B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>
            <a:extLst>
              <a:ext uri="{FF2B5EF4-FFF2-40B4-BE49-F238E27FC236}">
                <a16:creationId xmlns:a16="http://schemas.microsoft.com/office/drawing/2014/main" id="{77E44A27-BB0C-4875-9D88-D3FB64EA6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>
            <a:extLst>
              <a:ext uri="{FF2B5EF4-FFF2-40B4-BE49-F238E27FC236}">
                <a16:creationId xmlns:a16="http://schemas.microsoft.com/office/drawing/2014/main" id="{B6551D21-58D4-4AEE-9541-64A2E9432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71088-E852-4A37-B287-FA093E73D0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264431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>
            <a:extLst>
              <a:ext uri="{FF2B5EF4-FFF2-40B4-BE49-F238E27FC236}">
                <a16:creationId xmlns:a16="http://schemas.microsoft.com/office/drawing/2014/main" id="{805BDE24-1160-4A38-88B8-C9D6B74DA3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AAE85-2742-4134-859C-AA5F287547FF}" type="datetimeFigureOut">
              <a:rPr lang="ru-RU"/>
              <a:pPr>
                <a:defRPr/>
              </a:pPr>
              <a:t>19.05.2021</a:t>
            </a:fld>
            <a:endParaRPr lang="ru-RU"/>
          </a:p>
        </p:txBody>
      </p:sp>
      <p:sp>
        <p:nvSpPr>
          <p:cNvPr id="3" name="Rectangle 28">
            <a:extLst>
              <a:ext uri="{FF2B5EF4-FFF2-40B4-BE49-F238E27FC236}">
                <a16:creationId xmlns:a16="http://schemas.microsoft.com/office/drawing/2014/main" id="{89BDD158-1A52-429E-B48F-53E4FD13BA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80F2635E-0E09-4463-AFD6-3779D9DFBC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7B58F4-9C48-41A7-9DEB-FBC5D28A98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8150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3CABA2F-BA9D-4DBF-878D-144DDB8977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C72A7F5-5F5D-4405-A3B7-113E4A1284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2208CD9-7FD7-476C-9EC2-01A38B15F2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7378C-5C2B-4F3E-A37B-0093951A65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3600424"/>
      </p:ext>
    </p:extLst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4E6586F-5595-4DD2-BC7A-6A39267222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1662F76-5F92-4E53-A404-9E4A9566FB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4682057-DCEE-490F-9673-22AEA70592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55BCE-BE12-49DB-B1BA-5527386AD7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5028906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4655566" y="0"/>
                </a:moveTo>
                <a:lnTo>
                  <a:pt x="0" y="0"/>
                </a:lnTo>
                <a:lnTo>
                  <a:pt x="0" y="109727"/>
                </a:lnTo>
                <a:lnTo>
                  <a:pt x="4655566" y="109727"/>
                </a:lnTo>
                <a:lnTo>
                  <a:pt x="4655566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1541" y="413715"/>
            <a:ext cx="8760917" cy="1031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rgbClr val="006666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4340" y="2923097"/>
            <a:ext cx="5142865" cy="2202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C0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mathematics999.narod.ru/differ/help.files/image304.gif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0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8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28.wmf"/><Relationship Id="rId2" Type="http://schemas.openxmlformats.org/officeDocument/2006/relationships/oleObject" Target="../embeddings/oleObject7.bin"/><Relationship Id="rId16" Type="http://schemas.openxmlformats.org/officeDocument/2006/relationships/oleObject" Target="../embeddings/oleObject14.bin"/><Relationship Id="rId1" Type="http://schemas.openxmlformats.org/officeDocument/2006/relationships/slideLayout" Target="../slideLayouts/slideLayout9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5" Type="http://schemas.openxmlformats.org/officeDocument/2006/relationships/image" Target="../media/image27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1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7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4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5.emf"/><Relationship Id="rId7" Type="http://schemas.openxmlformats.org/officeDocument/2006/relationships/image" Target="../media/image36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4.emf"/><Relationship Id="rId4" Type="http://schemas.openxmlformats.org/officeDocument/2006/relationships/oleObject" Target="../embeddings/oleObject18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5.emf"/><Relationship Id="rId3" Type="http://schemas.openxmlformats.org/officeDocument/2006/relationships/image" Target="../media/image39.wmf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47.emf"/><Relationship Id="rId2" Type="http://schemas.openxmlformats.org/officeDocument/2006/relationships/oleObject" Target="../embeddings/oleObject21.bin"/><Relationship Id="rId16" Type="http://schemas.openxmlformats.org/officeDocument/2006/relationships/oleObject" Target="../embeddings/oleObject2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44.jpeg"/><Relationship Id="rId5" Type="http://schemas.openxmlformats.org/officeDocument/2006/relationships/image" Target="../media/image40.emf"/><Relationship Id="rId15" Type="http://schemas.openxmlformats.org/officeDocument/2006/relationships/image" Target="../media/image46.emf"/><Relationship Id="rId10" Type="http://schemas.openxmlformats.org/officeDocument/2006/relationships/image" Target="../media/image43.emf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4.bin"/><Relationship Id="rId14" Type="http://schemas.openxmlformats.org/officeDocument/2006/relationships/oleObject" Target="../embeddings/oleObject26.bin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.wmf"/><Relationship Id="rId18" Type="http://schemas.openxmlformats.org/officeDocument/2006/relationships/oleObject" Target="../embeddings/oleObject36.bin"/><Relationship Id="rId26" Type="http://schemas.openxmlformats.org/officeDocument/2006/relationships/oleObject" Target="../embeddings/oleObject40.bin"/><Relationship Id="rId39" Type="http://schemas.openxmlformats.org/officeDocument/2006/relationships/image" Target="../media/image66.wmf"/><Relationship Id="rId21" Type="http://schemas.openxmlformats.org/officeDocument/2006/relationships/image" Target="../media/image57.wmf"/><Relationship Id="rId34" Type="http://schemas.openxmlformats.org/officeDocument/2006/relationships/oleObject" Target="../embeddings/oleObject44.bin"/><Relationship Id="rId42" Type="http://schemas.openxmlformats.org/officeDocument/2006/relationships/oleObject" Target="../embeddings/oleObject48.bin"/><Relationship Id="rId47" Type="http://schemas.openxmlformats.org/officeDocument/2006/relationships/image" Target="../media/image70.wmf"/><Relationship Id="rId50" Type="http://schemas.openxmlformats.org/officeDocument/2006/relationships/oleObject" Target="../embeddings/oleObject52.bin"/><Relationship Id="rId55" Type="http://schemas.openxmlformats.org/officeDocument/2006/relationships/image" Target="../media/image74.wmf"/><Relationship Id="rId7" Type="http://schemas.openxmlformats.org/officeDocument/2006/relationships/image" Target="../media/image50.wmf"/><Relationship Id="rId2" Type="http://schemas.openxmlformats.org/officeDocument/2006/relationships/oleObject" Target="../embeddings/oleObject28.bin"/><Relationship Id="rId16" Type="http://schemas.openxmlformats.org/officeDocument/2006/relationships/oleObject" Target="../embeddings/oleObject35.bin"/><Relationship Id="rId29" Type="http://schemas.openxmlformats.org/officeDocument/2006/relationships/image" Target="../media/image61.wmf"/><Relationship Id="rId11" Type="http://schemas.openxmlformats.org/officeDocument/2006/relationships/image" Target="../media/image52.wmf"/><Relationship Id="rId24" Type="http://schemas.openxmlformats.org/officeDocument/2006/relationships/oleObject" Target="../embeddings/oleObject39.bin"/><Relationship Id="rId32" Type="http://schemas.openxmlformats.org/officeDocument/2006/relationships/oleObject" Target="../embeddings/oleObject43.bin"/><Relationship Id="rId37" Type="http://schemas.openxmlformats.org/officeDocument/2006/relationships/image" Target="../media/image65.wmf"/><Relationship Id="rId40" Type="http://schemas.openxmlformats.org/officeDocument/2006/relationships/oleObject" Target="../embeddings/oleObject47.bin"/><Relationship Id="rId45" Type="http://schemas.openxmlformats.org/officeDocument/2006/relationships/image" Target="../media/image69.wmf"/><Relationship Id="rId53" Type="http://schemas.openxmlformats.org/officeDocument/2006/relationships/image" Target="../media/image73.wmf"/><Relationship Id="rId5" Type="http://schemas.openxmlformats.org/officeDocument/2006/relationships/image" Target="../media/image49.wmf"/><Relationship Id="rId19" Type="http://schemas.openxmlformats.org/officeDocument/2006/relationships/image" Target="../media/image56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51.wmf"/><Relationship Id="rId14" Type="http://schemas.openxmlformats.org/officeDocument/2006/relationships/oleObject" Target="../embeddings/oleObject34.bin"/><Relationship Id="rId22" Type="http://schemas.openxmlformats.org/officeDocument/2006/relationships/oleObject" Target="../embeddings/oleObject38.bin"/><Relationship Id="rId27" Type="http://schemas.openxmlformats.org/officeDocument/2006/relationships/image" Target="../media/image60.wmf"/><Relationship Id="rId30" Type="http://schemas.openxmlformats.org/officeDocument/2006/relationships/oleObject" Target="../embeddings/oleObject42.bin"/><Relationship Id="rId35" Type="http://schemas.openxmlformats.org/officeDocument/2006/relationships/image" Target="../media/image64.wmf"/><Relationship Id="rId43" Type="http://schemas.openxmlformats.org/officeDocument/2006/relationships/image" Target="../media/image68.wmf"/><Relationship Id="rId48" Type="http://schemas.openxmlformats.org/officeDocument/2006/relationships/oleObject" Target="../embeddings/oleObject51.bin"/><Relationship Id="rId56" Type="http://schemas.openxmlformats.org/officeDocument/2006/relationships/oleObject" Target="../embeddings/oleObject55.bin"/><Relationship Id="rId8" Type="http://schemas.openxmlformats.org/officeDocument/2006/relationships/oleObject" Target="../embeddings/oleObject31.bin"/><Relationship Id="rId51" Type="http://schemas.openxmlformats.org/officeDocument/2006/relationships/image" Target="../media/image72.wmf"/><Relationship Id="rId3" Type="http://schemas.openxmlformats.org/officeDocument/2006/relationships/image" Target="../media/image48.w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55.wmf"/><Relationship Id="rId25" Type="http://schemas.openxmlformats.org/officeDocument/2006/relationships/image" Target="../media/image59.wmf"/><Relationship Id="rId33" Type="http://schemas.openxmlformats.org/officeDocument/2006/relationships/image" Target="../media/image63.wmf"/><Relationship Id="rId38" Type="http://schemas.openxmlformats.org/officeDocument/2006/relationships/oleObject" Target="../embeddings/oleObject46.bin"/><Relationship Id="rId46" Type="http://schemas.openxmlformats.org/officeDocument/2006/relationships/oleObject" Target="../embeddings/oleObject50.bin"/><Relationship Id="rId20" Type="http://schemas.openxmlformats.org/officeDocument/2006/relationships/oleObject" Target="../embeddings/oleObject37.bin"/><Relationship Id="rId41" Type="http://schemas.openxmlformats.org/officeDocument/2006/relationships/image" Target="../media/image67.wmf"/><Relationship Id="rId54" Type="http://schemas.openxmlformats.org/officeDocument/2006/relationships/oleObject" Target="../embeddings/oleObject5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0.bin"/><Relationship Id="rId15" Type="http://schemas.openxmlformats.org/officeDocument/2006/relationships/image" Target="../media/image54.wmf"/><Relationship Id="rId23" Type="http://schemas.openxmlformats.org/officeDocument/2006/relationships/image" Target="../media/image58.wmf"/><Relationship Id="rId28" Type="http://schemas.openxmlformats.org/officeDocument/2006/relationships/oleObject" Target="../embeddings/oleObject41.bin"/><Relationship Id="rId36" Type="http://schemas.openxmlformats.org/officeDocument/2006/relationships/oleObject" Target="../embeddings/oleObject45.bin"/><Relationship Id="rId49" Type="http://schemas.openxmlformats.org/officeDocument/2006/relationships/image" Target="../media/image71.wmf"/><Relationship Id="rId57" Type="http://schemas.openxmlformats.org/officeDocument/2006/relationships/image" Target="../media/image75.wmf"/><Relationship Id="rId10" Type="http://schemas.openxmlformats.org/officeDocument/2006/relationships/oleObject" Target="../embeddings/oleObject32.bin"/><Relationship Id="rId31" Type="http://schemas.openxmlformats.org/officeDocument/2006/relationships/image" Target="../media/image62.wmf"/><Relationship Id="rId44" Type="http://schemas.openxmlformats.org/officeDocument/2006/relationships/oleObject" Target="../embeddings/oleObject49.bin"/><Relationship Id="rId52" Type="http://schemas.openxmlformats.org/officeDocument/2006/relationships/oleObject" Target="../embeddings/oleObject53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85800" y="2389632"/>
            <a:ext cx="7772400" cy="114300"/>
            <a:chOff x="685800" y="2389632"/>
            <a:chExt cx="7772400" cy="114300"/>
          </a:xfrm>
        </p:grpSpPr>
        <p:sp>
          <p:nvSpPr>
            <p:cNvPr id="4" name="object 4"/>
            <p:cNvSpPr/>
            <p:nvPr/>
          </p:nvSpPr>
          <p:spPr>
            <a:xfrm>
              <a:off x="685800" y="2394204"/>
              <a:ext cx="4803775" cy="109855"/>
            </a:xfrm>
            <a:custGeom>
              <a:avLst/>
              <a:gdLst/>
              <a:ahLst/>
              <a:cxnLst/>
              <a:rect l="l" t="t" r="r" b="b"/>
              <a:pathLst>
                <a:path w="4803775" h="109855">
                  <a:moveTo>
                    <a:pt x="4803394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4803394" y="109727"/>
                  </a:lnTo>
                  <a:lnTo>
                    <a:pt x="4803394" y="0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5800" y="2394204"/>
              <a:ext cx="7772400" cy="0"/>
            </a:xfrm>
            <a:custGeom>
              <a:avLst/>
              <a:gdLst/>
              <a:ahLst/>
              <a:cxnLst/>
              <a:rect l="l" t="t" r="r" b="b"/>
              <a:pathLst>
                <a:path w="7772400">
                  <a:moveTo>
                    <a:pt x="0" y="0"/>
                  </a:moveTo>
                  <a:lnTo>
                    <a:pt x="7772400" y="0"/>
                  </a:lnTo>
                </a:path>
              </a:pathLst>
            </a:custGeom>
            <a:ln w="9144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45004" y="173482"/>
            <a:ext cx="5402580" cy="2037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8525" marR="5080" indent="-88582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Производная  функции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5826252" y="4043171"/>
            <a:ext cx="3046730" cy="1118870"/>
            <a:chOff x="5826252" y="4043171"/>
            <a:chExt cx="3046730" cy="111887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80176" y="4043171"/>
              <a:ext cx="2892552" cy="67970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26252" y="4482083"/>
              <a:ext cx="2930652" cy="6797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E16C1-0B34-4915-A4B5-ABE400153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41" y="0"/>
            <a:ext cx="8760917" cy="1107996"/>
          </a:xfrm>
        </p:spPr>
        <p:txBody>
          <a:bodyPr/>
          <a:lstStyle/>
          <a:p>
            <a:pPr algn="ctr"/>
            <a:r>
              <a:rPr lang="ru-RU" altLang="ru-RU" sz="3600" i="1" dirty="0">
                <a:solidFill>
                  <a:srgbClr val="CC0000"/>
                </a:solidFill>
              </a:rPr>
              <a:t>Формулы и правила дифференцирования</a:t>
            </a:r>
            <a:endParaRPr lang="ru-RU" sz="36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2DC9AE-7D53-4CF0-A0F7-44F4E0E9EC20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📝Таблица производных функций, Производная функция формулы">
            <a:extLst>
              <a:ext uri="{FF2B5EF4-FFF2-40B4-BE49-F238E27FC236}">
                <a16:creationId xmlns:a16="http://schemas.microsoft.com/office/drawing/2014/main" id="{B5DB3C8F-4D9B-452A-91AE-9085C0677AC2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5590"/>
            <a:ext cx="7315200" cy="492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90854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9">
            <a:extLst>
              <a:ext uri="{FF2B5EF4-FFF2-40B4-BE49-F238E27FC236}">
                <a16:creationId xmlns:a16="http://schemas.microsoft.com/office/drawing/2014/main" id="{5CDEDCD4-DECB-4D92-A658-CE824429F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566" y="122818"/>
            <a:ext cx="7352634" cy="1107996"/>
          </a:xfrm>
        </p:spPr>
        <p:txBody>
          <a:bodyPr/>
          <a:lstStyle/>
          <a:p>
            <a:pPr algn="ctr" eaLnBrk="1" hangingPunct="1"/>
            <a:r>
              <a:rPr lang="ru-RU" altLang="ru-RU" sz="3600" i="1" dirty="0">
                <a:solidFill>
                  <a:srgbClr val="CC0000"/>
                </a:solidFill>
              </a:rPr>
              <a:t>Формулы и правила дифференцирования</a:t>
            </a:r>
          </a:p>
        </p:txBody>
      </p:sp>
      <p:sp>
        <p:nvSpPr>
          <p:cNvPr id="30724" name="Rectangle 6">
            <a:extLst>
              <a:ext uri="{FF2B5EF4-FFF2-40B4-BE49-F238E27FC236}">
                <a16:creationId xmlns:a16="http://schemas.microsoft.com/office/drawing/2014/main" id="{B26B9D27-5C14-4AD7-BA16-7A34CD127902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>
          <a:xfrm>
            <a:off x="4933950" y="1447800"/>
            <a:ext cx="3749675" cy="4572000"/>
          </a:xfrm>
        </p:spPr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30725" name="Picture 4" descr="http://www.mathematics999.narod.ru/differ/help.files/image304.gif">
            <a:hlinkClick r:id="rId2"/>
            <a:extLst>
              <a:ext uri="{FF2B5EF4-FFF2-40B4-BE49-F238E27FC236}">
                <a16:creationId xmlns:a16="http://schemas.microsoft.com/office/drawing/2014/main" id="{88D66F3D-9A84-455D-8AF3-D30797A24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028" y="1477779"/>
            <a:ext cx="4474772" cy="5228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724D6FC4-02A5-4A7E-B9E7-14C69F45A3A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Найди</a:t>
            </a:r>
            <a:r>
              <a:rPr spc="-70" dirty="0"/>
              <a:t> </a:t>
            </a:r>
            <a:r>
              <a:rPr dirty="0"/>
              <a:t>производную!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44775" y="1627290"/>
            <a:ext cx="2559685" cy="287972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25"/>
              </a:spcBef>
              <a:tabLst>
                <a:tab pos="608965" algn="l"/>
              </a:tabLst>
            </a:pPr>
            <a:r>
              <a:rPr sz="2600" b="1" dirty="0">
                <a:solidFill>
                  <a:srgbClr val="CC0000"/>
                </a:solidFill>
                <a:latin typeface="Verdana"/>
                <a:cs typeface="Verdana"/>
              </a:rPr>
              <a:t>1.	</a:t>
            </a:r>
            <a:r>
              <a:rPr sz="2600" b="1" dirty="0">
                <a:latin typeface="Verdana"/>
                <a:cs typeface="Verdana"/>
              </a:rPr>
              <a:t>(х</a:t>
            </a:r>
            <a:r>
              <a:rPr sz="2550" b="1" baseline="26143" dirty="0">
                <a:latin typeface="Verdana"/>
                <a:cs typeface="Verdana"/>
              </a:rPr>
              <a:t>7</a:t>
            </a:r>
            <a:r>
              <a:rPr sz="2600" b="1" dirty="0">
                <a:latin typeface="Verdana"/>
                <a:cs typeface="Verdana"/>
              </a:rPr>
              <a:t>)′</a:t>
            </a:r>
            <a:endParaRPr sz="2600">
              <a:latin typeface="Verdana"/>
              <a:cs typeface="Verdana"/>
            </a:endParaRPr>
          </a:p>
          <a:p>
            <a:pPr marL="38100">
              <a:lnSpc>
                <a:spcPct val="100000"/>
              </a:lnSpc>
              <a:spcBef>
                <a:spcPts val="630"/>
              </a:spcBef>
              <a:tabLst>
                <a:tab pos="608965" algn="l"/>
              </a:tabLst>
            </a:pPr>
            <a:r>
              <a:rPr sz="2600" b="1" spc="-5" dirty="0">
                <a:solidFill>
                  <a:srgbClr val="CC0000"/>
                </a:solidFill>
                <a:latin typeface="Verdana"/>
                <a:cs typeface="Verdana"/>
              </a:rPr>
              <a:t>2.	</a:t>
            </a:r>
            <a:r>
              <a:rPr sz="2600" b="1" dirty="0">
                <a:latin typeface="Verdana"/>
                <a:cs typeface="Verdana"/>
              </a:rPr>
              <a:t>(5х</a:t>
            </a:r>
            <a:r>
              <a:rPr sz="2550" b="1" baseline="26143" dirty="0">
                <a:latin typeface="Verdana"/>
                <a:cs typeface="Verdana"/>
              </a:rPr>
              <a:t>3</a:t>
            </a:r>
            <a:r>
              <a:rPr sz="2600" b="1" dirty="0">
                <a:latin typeface="Verdana"/>
                <a:cs typeface="Verdana"/>
              </a:rPr>
              <a:t>)′</a:t>
            </a:r>
            <a:endParaRPr sz="2600">
              <a:latin typeface="Verdana"/>
              <a:cs typeface="Verdana"/>
            </a:endParaRPr>
          </a:p>
          <a:p>
            <a:pPr marL="38100">
              <a:lnSpc>
                <a:spcPct val="100000"/>
              </a:lnSpc>
              <a:spcBef>
                <a:spcPts val="625"/>
              </a:spcBef>
              <a:tabLst>
                <a:tab pos="608965" algn="l"/>
              </a:tabLst>
            </a:pPr>
            <a:r>
              <a:rPr sz="2600" b="1" spc="-5" dirty="0">
                <a:solidFill>
                  <a:srgbClr val="CC0000"/>
                </a:solidFill>
                <a:latin typeface="Verdana"/>
                <a:cs typeface="Verdana"/>
              </a:rPr>
              <a:t>3.	</a:t>
            </a:r>
            <a:r>
              <a:rPr sz="2600" b="1" dirty="0">
                <a:latin typeface="Verdana"/>
                <a:cs typeface="Verdana"/>
              </a:rPr>
              <a:t>(-</a:t>
            </a:r>
            <a:r>
              <a:rPr sz="2600" b="1" spc="-50" dirty="0">
                <a:latin typeface="Verdana"/>
                <a:cs typeface="Verdana"/>
              </a:rPr>
              <a:t> </a:t>
            </a:r>
            <a:r>
              <a:rPr sz="2600" b="1" dirty="0">
                <a:latin typeface="Verdana"/>
                <a:cs typeface="Verdana"/>
              </a:rPr>
              <a:t>7х</a:t>
            </a:r>
            <a:r>
              <a:rPr sz="2550" b="1" baseline="26143" dirty="0">
                <a:latin typeface="Verdana"/>
                <a:cs typeface="Verdana"/>
              </a:rPr>
              <a:t>9</a:t>
            </a:r>
            <a:r>
              <a:rPr sz="2600" b="1" dirty="0">
                <a:latin typeface="Verdana"/>
                <a:cs typeface="Verdana"/>
              </a:rPr>
              <a:t>)′</a:t>
            </a:r>
            <a:endParaRPr sz="2600">
              <a:latin typeface="Verdana"/>
              <a:cs typeface="Verdana"/>
            </a:endParaRPr>
          </a:p>
          <a:p>
            <a:pPr marL="38100">
              <a:lnSpc>
                <a:spcPct val="100000"/>
              </a:lnSpc>
              <a:spcBef>
                <a:spcPts val="620"/>
              </a:spcBef>
              <a:tabLst>
                <a:tab pos="608965" algn="l"/>
              </a:tabLst>
            </a:pPr>
            <a:r>
              <a:rPr sz="2600" b="1" dirty="0">
                <a:solidFill>
                  <a:srgbClr val="CC0000"/>
                </a:solidFill>
                <a:latin typeface="Verdana"/>
                <a:cs typeface="Verdana"/>
              </a:rPr>
              <a:t>4.	</a:t>
            </a:r>
            <a:r>
              <a:rPr sz="2600" b="1" dirty="0">
                <a:latin typeface="Verdana"/>
                <a:cs typeface="Verdana"/>
              </a:rPr>
              <a:t>(0,5х</a:t>
            </a:r>
            <a:r>
              <a:rPr sz="2550" b="1" baseline="26143" dirty="0">
                <a:latin typeface="Verdana"/>
                <a:cs typeface="Verdana"/>
              </a:rPr>
              <a:t>-3</a:t>
            </a:r>
            <a:r>
              <a:rPr sz="2600" b="1" dirty="0">
                <a:latin typeface="Verdana"/>
                <a:cs typeface="Verdana"/>
              </a:rPr>
              <a:t>)′</a:t>
            </a:r>
            <a:endParaRPr sz="2600">
              <a:latin typeface="Verdana"/>
              <a:cs typeface="Verdana"/>
            </a:endParaRPr>
          </a:p>
          <a:p>
            <a:pPr marL="38100">
              <a:lnSpc>
                <a:spcPct val="100000"/>
              </a:lnSpc>
              <a:spcBef>
                <a:spcPts val="630"/>
              </a:spcBef>
              <a:tabLst>
                <a:tab pos="608965" algn="l"/>
              </a:tabLst>
            </a:pPr>
            <a:r>
              <a:rPr sz="2600" b="1" spc="-5" dirty="0">
                <a:solidFill>
                  <a:srgbClr val="CC0000"/>
                </a:solidFill>
                <a:latin typeface="Verdana"/>
                <a:cs typeface="Verdana"/>
              </a:rPr>
              <a:t>5.	</a:t>
            </a:r>
            <a:r>
              <a:rPr sz="2600" b="1" spc="-5" dirty="0">
                <a:latin typeface="Verdana"/>
                <a:cs typeface="Verdana"/>
              </a:rPr>
              <a:t>(9х</a:t>
            </a:r>
            <a:r>
              <a:rPr sz="2600" b="1" spc="-40" dirty="0">
                <a:latin typeface="Verdana"/>
                <a:cs typeface="Verdana"/>
              </a:rPr>
              <a:t> </a:t>
            </a:r>
            <a:r>
              <a:rPr sz="2600" b="1" dirty="0">
                <a:latin typeface="Verdana"/>
                <a:cs typeface="Verdana"/>
              </a:rPr>
              <a:t>+</a:t>
            </a:r>
            <a:r>
              <a:rPr sz="2600" b="1" spc="-55" dirty="0">
                <a:latin typeface="Verdana"/>
                <a:cs typeface="Verdana"/>
              </a:rPr>
              <a:t> </a:t>
            </a:r>
            <a:r>
              <a:rPr sz="2600" b="1" dirty="0">
                <a:latin typeface="Verdana"/>
                <a:cs typeface="Verdana"/>
              </a:rPr>
              <a:t>16)′</a:t>
            </a:r>
            <a:endParaRPr sz="2600">
              <a:latin typeface="Verdana"/>
              <a:cs typeface="Verdana"/>
            </a:endParaRPr>
          </a:p>
          <a:p>
            <a:pPr marL="38100">
              <a:lnSpc>
                <a:spcPct val="100000"/>
              </a:lnSpc>
              <a:spcBef>
                <a:spcPts val="620"/>
              </a:spcBef>
              <a:tabLst>
                <a:tab pos="608965" algn="l"/>
              </a:tabLst>
            </a:pPr>
            <a:r>
              <a:rPr sz="2600" b="1" spc="-5" dirty="0">
                <a:solidFill>
                  <a:srgbClr val="CC0000"/>
                </a:solidFill>
                <a:latin typeface="Verdana"/>
                <a:cs typeface="Verdana"/>
              </a:rPr>
              <a:t>6.	</a:t>
            </a:r>
            <a:r>
              <a:rPr sz="2600" b="1" dirty="0">
                <a:latin typeface="Verdana"/>
                <a:cs typeface="Verdana"/>
              </a:rPr>
              <a:t>(7</a:t>
            </a:r>
            <a:r>
              <a:rPr sz="2600" b="1" spc="-35" dirty="0">
                <a:latin typeface="Verdana"/>
                <a:cs typeface="Verdana"/>
              </a:rPr>
              <a:t> </a:t>
            </a:r>
            <a:r>
              <a:rPr sz="2600" b="1" dirty="0">
                <a:latin typeface="Verdana"/>
                <a:cs typeface="Verdana"/>
              </a:rPr>
              <a:t>–</a:t>
            </a:r>
            <a:r>
              <a:rPr sz="2600" b="1" spc="-35" dirty="0">
                <a:latin typeface="Verdana"/>
                <a:cs typeface="Verdana"/>
              </a:rPr>
              <a:t> </a:t>
            </a:r>
            <a:r>
              <a:rPr sz="2600" b="1" dirty="0">
                <a:latin typeface="Verdana"/>
                <a:cs typeface="Verdana"/>
              </a:rPr>
              <a:t>4х)′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58868" y="5160718"/>
            <a:ext cx="602615" cy="4108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66090" algn="l"/>
              </a:tabLst>
            </a:pPr>
            <a:r>
              <a:rPr sz="2500" b="1" spc="5" dirty="0">
                <a:latin typeface="Symbol"/>
                <a:cs typeface="Symbol"/>
              </a:rPr>
              <a:t></a:t>
            </a:r>
            <a:r>
              <a:rPr sz="2500" spc="5" dirty="0">
                <a:latin typeface="Times New Roman"/>
                <a:cs typeface="Times New Roman"/>
              </a:rPr>
              <a:t>	</a:t>
            </a:r>
            <a:r>
              <a:rPr sz="2500" b="1" spc="5" dirty="0">
                <a:latin typeface="Symbol"/>
                <a:cs typeface="Symbol"/>
              </a:rPr>
              <a:t></a:t>
            </a:r>
            <a:endParaRPr sz="25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58868" y="4700178"/>
            <a:ext cx="602615" cy="4108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66090" algn="l"/>
              </a:tabLst>
            </a:pPr>
            <a:r>
              <a:rPr sz="2500" b="1" spc="5" dirty="0">
                <a:latin typeface="Symbol"/>
                <a:cs typeface="Symbol"/>
              </a:rPr>
              <a:t></a:t>
            </a:r>
            <a:r>
              <a:rPr sz="2500" spc="-215" dirty="0">
                <a:latin typeface="Times New Roman"/>
                <a:cs typeface="Times New Roman"/>
              </a:rPr>
              <a:t> </a:t>
            </a:r>
            <a:r>
              <a:rPr sz="2500" b="1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500" b="1" spc="5" dirty="0">
                <a:latin typeface="Symbol"/>
                <a:cs typeface="Symbol"/>
              </a:rPr>
              <a:t></a:t>
            </a:r>
            <a:endParaRPr sz="25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33468" y="4905485"/>
            <a:ext cx="653415" cy="4108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2500" b="1" spc="5" dirty="0">
                <a:latin typeface="Symbol"/>
                <a:cs typeface="Symbol"/>
              </a:rPr>
              <a:t></a:t>
            </a:r>
            <a:r>
              <a:rPr sz="2500" spc="-120" dirty="0">
                <a:latin typeface="Times New Roman"/>
                <a:cs typeface="Times New Roman"/>
              </a:rPr>
              <a:t> </a:t>
            </a:r>
            <a:r>
              <a:rPr sz="3750" b="1" spc="22" baseline="-37777" dirty="0">
                <a:latin typeface="Verdana"/>
                <a:cs typeface="Verdana"/>
              </a:rPr>
              <a:t>х</a:t>
            </a:r>
            <a:r>
              <a:rPr sz="3750" b="1" spc="-667" baseline="-37777" dirty="0">
                <a:latin typeface="Verdana"/>
                <a:cs typeface="Verdana"/>
              </a:rPr>
              <a:t> </a:t>
            </a:r>
            <a:r>
              <a:rPr sz="2500" b="1" spc="5" dirty="0">
                <a:latin typeface="Symbol"/>
                <a:cs typeface="Symbol"/>
              </a:rPr>
              <a:t></a:t>
            </a:r>
            <a:endParaRPr sz="25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33771" y="4489691"/>
            <a:ext cx="503555" cy="4108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11480" algn="l"/>
              </a:tabLst>
            </a:pPr>
            <a:r>
              <a:rPr sz="3750" b="1" spc="22" baseline="-32222" dirty="0">
                <a:latin typeface="Verdana"/>
                <a:cs typeface="Verdana"/>
              </a:rPr>
              <a:t>1	</a:t>
            </a:r>
            <a:r>
              <a:rPr sz="2500" b="1" dirty="0">
                <a:latin typeface="Symbol"/>
                <a:cs typeface="Symbol"/>
              </a:rPr>
              <a:t></a:t>
            </a:r>
            <a:endParaRPr sz="25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70175" y="4602556"/>
            <a:ext cx="37973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5" dirty="0">
                <a:solidFill>
                  <a:srgbClr val="CC0000"/>
                </a:solidFill>
                <a:latin typeface="Verdana"/>
                <a:cs typeface="Verdana"/>
              </a:rPr>
              <a:t>7.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70175" y="5471871"/>
            <a:ext cx="37973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solidFill>
                  <a:srgbClr val="CC0000"/>
                </a:solidFill>
                <a:latin typeface="Verdana"/>
                <a:cs typeface="Verdana"/>
              </a:rPr>
              <a:t>8.</a:t>
            </a:r>
            <a:endParaRPr sz="260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398910" y="5657424"/>
            <a:ext cx="430530" cy="307975"/>
            <a:chOff x="3398910" y="5657424"/>
            <a:chExt cx="430530" cy="307975"/>
          </a:xfrm>
        </p:grpSpPr>
        <p:sp>
          <p:nvSpPr>
            <p:cNvPr id="11" name="object 11"/>
            <p:cNvSpPr/>
            <p:nvPr/>
          </p:nvSpPr>
          <p:spPr>
            <a:xfrm>
              <a:off x="3403066" y="5847832"/>
              <a:ext cx="43180" cy="23495"/>
            </a:xfrm>
            <a:custGeom>
              <a:avLst/>
              <a:gdLst/>
              <a:ahLst/>
              <a:cxnLst/>
              <a:rect l="l" t="t" r="r" b="b"/>
              <a:pathLst>
                <a:path w="43179" h="23495">
                  <a:moveTo>
                    <a:pt x="0" y="22931"/>
                  </a:moveTo>
                  <a:lnTo>
                    <a:pt x="42812" y="0"/>
                  </a:lnTo>
                </a:path>
              </a:pathLst>
            </a:custGeom>
            <a:ln w="83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45879" y="5851784"/>
              <a:ext cx="62865" cy="104775"/>
            </a:xfrm>
            <a:custGeom>
              <a:avLst/>
              <a:gdLst/>
              <a:ahLst/>
              <a:cxnLst/>
              <a:rect l="l" t="t" r="r" b="b"/>
              <a:pathLst>
                <a:path w="62864" h="104775">
                  <a:moveTo>
                    <a:pt x="0" y="0"/>
                  </a:moveTo>
                  <a:lnTo>
                    <a:pt x="62247" y="104781"/>
                  </a:lnTo>
                </a:path>
              </a:pathLst>
            </a:custGeom>
            <a:ln w="166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12088" y="5661586"/>
              <a:ext cx="316865" cy="295275"/>
            </a:xfrm>
            <a:custGeom>
              <a:avLst/>
              <a:gdLst/>
              <a:ahLst/>
              <a:cxnLst/>
              <a:rect l="l" t="t" r="r" b="b"/>
              <a:pathLst>
                <a:path w="316864" h="295275">
                  <a:moveTo>
                    <a:pt x="0" y="294979"/>
                  </a:moveTo>
                  <a:lnTo>
                    <a:pt x="74540" y="0"/>
                  </a:lnTo>
                </a:path>
                <a:path w="316864" h="295275">
                  <a:moveTo>
                    <a:pt x="74540" y="0"/>
                  </a:moveTo>
                  <a:lnTo>
                    <a:pt x="316772" y="0"/>
                  </a:lnTo>
                </a:path>
              </a:pathLst>
            </a:custGeom>
            <a:ln w="83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262683" y="5431966"/>
            <a:ext cx="776605" cy="6299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tabLst>
                <a:tab pos="343535" algn="l"/>
              </a:tabLst>
            </a:pPr>
            <a:r>
              <a:rPr sz="3950" b="1" spc="-484" dirty="0">
                <a:latin typeface="Symbol"/>
                <a:cs typeface="Symbol"/>
              </a:rPr>
              <a:t></a:t>
            </a:r>
            <a:r>
              <a:rPr sz="3950" spc="-484" dirty="0">
                <a:latin typeface="Times New Roman"/>
                <a:cs typeface="Times New Roman"/>
              </a:rPr>
              <a:t>	</a:t>
            </a:r>
            <a:r>
              <a:rPr sz="2450" b="1" spc="15" dirty="0">
                <a:latin typeface="Verdana"/>
                <a:cs typeface="Verdana"/>
              </a:rPr>
              <a:t>х</a:t>
            </a:r>
            <a:r>
              <a:rPr sz="2450" b="1" spc="-550" dirty="0">
                <a:latin typeface="Verdana"/>
                <a:cs typeface="Verdana"/>
              </a:rPr>
              <a:t> </a:t>
            </a:r>
            <a:r>
              <a:rPr sz="3950" b="1" spc="-770" dirty="0">
                <a:latin typeface="Symbol"/>
                <a:cs typeface="Symbol"/>
              </a:rPr>
              <a:t></a:t>
            </a:r>
            <a:r>
              <a:rPr sz="3675" b="1" spc="7" baseline="37414" dirty="0">
                <a:latin typeface="Symbol"/>
                <a:cs typeface="Symbol"/>
              </a:rPr>
              <a:t></a:t>
            </a:r>
            <a:endParaRPr sz="3675" baseline="37414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592" y="191211"/>
            <a:ext cx="703707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spc="-5" dirty="0"/>
              <a:t>Проверь</a:t>
            </a:r>
            <a:r>
              <a:rPr sz="8000" spc="-80" dirty="0"/>
              <a:t> </a:t>
            </a:r>
            <a:r>
              <a:rPr sz="8000" dirty="0"/>
              <a:t>себя!</a:t>
            </a:r>
            <a:endParaRPr sz="8000"/>
          </a:p>
        </p:txBody>
      </p:sp>
      <p:sp>
        <p:nvSpPr>
          <p:cNvPr id="3" name="object 3"/>
          <p:cNvSpPr txBox="1"/>
          <p:nvPr/>
        </p:nvSpPr>
        <p:spPr>
          <a:xfrm>
            <a:off x="620268" y="1673479"/>
            <a:ext cx="2716530" cy="397637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60"/>
              </a:spcBef>
              <a:tabLst>
                <a:tab pos="764540" algn="l"/>
              </a:tabLst>
            </a:pPr>
            <a:r>
              <a:rPr sz="3600" b="1" spc="-5" dirty="0">
                <a:solidFill>
                  <a:srgbClr val="CC0000"/>
                </a:solidFill>
                <a:latin typeface="Verdana"/>
                <a:cs typeface="Verdana"/>
              </a:rPr>
              <a:t>1.	</a:t>
            </a:r>
            <a:r>
              <a:rPr sz="3600" b="1" dirty="0">
                <a:latin typeface="Verdana"/>
                <a:cs typeface="Verdana"/>
              </a:rPr>
              <a:t>7х</a:t>
            </a:r>
            <a:r>
              <a:rPr sz="3600" b="1" baseline="25462" dirty="0">
                <a:latin typeface="Verdana"/>
                <a:cs typeface="Verdana"/>
              </a:rPr>
              <a:t>6</a:t>
            </a:r>
            <a:endParaRPr sz="3600" baseline="25462">
              <a:latin typeface="Verdana"/>
              <a:cs typeface="Verdana"/>
            </a:endParaRPr>
          </a:p>
          <a:p>
            <a:pPr marL="38100">
              <a:lnSpc>
                <a:spcPct val="100000"/>
              </a:lnSpc>
              <a:spcBef>
                <a:spcPts val="865"/>
              </a:spcBef>
              <a:tabLst>
                <a:tab pos="764540" algn="l"/>
              </a:tabLst>
            </a:pPr>
            <a:r>
              <a:rPr sz="3600" b="1" spc="-5" dirty="0">
                <a:solidFill>
                  <a:srgbClr val="CC0000"/>
                </a:solidFill>
                <a:latin typeface="Verdana"/>
                <a:cs typeface="Verdana"/>
              </a:rPr>
              <a:t>2.	</a:t>
            </a:r>
            <a:r>
              <a:rPr sz="3600" b="1" spc="-5" dirty="0">
                <a:latin typeface="Verdana"/>
                <a:cs typeface="Verdana"/>
              </a:rPr>
              <a:t>15х</a:t>
            </a:r>
            <a:r>
              <a:rPr sz="3600" b="1" spc="-7" baseline="25462" dirty="0">
                <a:latin typeface="Verdana"/>
                <a:cs typeface="Verdana"/>
              </a:rPr>
              <a:t>2</a:t>
            </a:r>
            <a:endParaRPr sz="3600" baseline="25462">
              <a:latin typeface="Verdana"/>
              <a:cs typeface="Verdana"/>
            </a:endParaRPr>
          </a:p>
          <a:p>
            <a:pPr marL="38100">
              <a:lnSpc>
                <a:spcPct val="100000"/>
              </a:lnSpc>
              <a:spcBef>
                <a:spcPts val="865"/>
              </a:spcBef>
            </a:pPr>
            <a:r>
              <a:rPr sz="3600" b="1" spc="-5" dirty="0">
                <a:solidFill>
                  <a:srgbClr val="CC0000"/>
                </a:solidFill>
                <a:latin typeface="Verdana"/>
                <a:cs typeface="Verdana"/>
              </a:rPr>
              <a:t>3.</a:t>
            </a:r>
            <a:r>
              <a:rPr sz="3600" b="1" spc="200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3600" b="1" dirty="0">
                <a:latin typeface="Verdana"/>
                <a:cs typeface="Verdana"/>
              </a:rPr>
              <a:t>–</a:t>
            </a:r>
            <a:r>
              <a:rPr sz="3600" b="1" spc="-40" dirty="0">
                <a:latin typeface="Verdana"/>
                <a:cs typeface="Verdana"/>
              </a:rPr>
              <a:t> </a:t>
            </a:r>
            <a:r>
              <a:rPr sz="3600" b="1" spc="-5" dirty="0">
                <a:latin typeface="Verdana"/>
                <a:cs typeface="Verdana"/>
              </a:rPr>
              <a:t>63х</a:t>
            </a:r>
            <a:r>
              <a:rPr sz="3600" b="1" spc="-7" baseline="25462" dirty="0">
                <a:latin typeface="Verdana"/>
                <a:cs typeface="Verdana"/>
              </a:rPr>
              <a:t>8</a:t>
            </a:r>
            <a:endParaRPr sz="3600" baseline="25462">
              <a:latin typeface="Verdana"/>
              <a:cs typeface="Verdana"/>
            </a:endParaRPr>
          </a:p>
          <a:p>
            <a:pPr marL="38100">
              <a:lnSpc>
                <a:spcPct val="100000"/>
              </a:lnSpc>
              <a:spcBef>
                <a:spcPts val="865"/>
              </a:spcBef>
            </a:pPr>
            <a:r>
              <a:rPr sz="3600" b="1" spc="-5" dirty="0">
                <a:solidFill>
                  <a:srgbClr val="CC0000"/>
                </a:solidFill>
                <a:latin typeface="Verdana"/>
                <a:cs typeface="Verdana"/>
              </a:rPr>
              <a:t>4.</a:t>
            </a:r>
            <a:r>
              <a:rPr sz="3600" b="1" spc="195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3600" b="1" dirty="0">
                <a:latin typeface="Verdana"/>
                <a:cs typeface="Verdana"/>
              </a:rPr>
              <a:t>–</a:t>
            </a:r>
            <a:r>
              <a:rPr sz="3600" b="1" spc="-45" dirty="0">
                <a:latin typeface="Verdana"/>
                <a:cs typeface="Verdana"/>
              </a:rPr>
              <a:t> </a:t>
            </a:r>
            <a:r>
              <a:rPr sz="3600" b="1" spc="-5" dirty="0">
                <a:latin typeface="Verdana"/>
                <a:cs typeface="Verdana"/>
              </a:rPr>
              <a:t>1,5х</a:t>
            </a:r>
            <a:r>
              <a:rPr sz="3600" b="1" spc="-7" baseline="25462" dirty="0">
                <a:latin typeface="Verdana"/>
                <a:cs typeface="Verdana"/>
              </a:rPr>
              <a:t>-4</a:t>
            </a:r>
            <a:endParaRPr sz="3600" baseline="25462">
              <a:latin typeface="Verdana"/>
              <a:cs typeface="Verdana"/>
            </a:endParaRPr>
          </a:p>
          <a:p>
            <a:pPr marL="38100">
              <a:lnSpc>
                <a:spcPct val="100000"/>
              </a:lnSpc>
              <a:spcBef>
                <a:spcPts val="865"/>
              </a:spcBef>
              <a:tabLst>
                <a:tab pos="764540" algn="l"/>
              </a:tabLst>
            </a:pPr>
            <a:r>
              <a:rPr sz="3600" b="1" spc="-5" dirty="0">
                <a:solidFill>
                  <a:srgbClr val="CC0000"/>
                </a:solidFill>
                <a:latin typeface="Verdana"/>
                <a:cs typeface="Verdana"/>
              </a:rPr>
              <a:t>5.	</a:t>
            </a:r>
            <a:r>
              <a:rPr sz="3600" b="1" dirty="0">
                <a:latin typeface="Verdana"/>
                <a:cs typeface="Verdana"/>
              </a:rPr>
              <a:t>9</a:t>
            </a:r>
            <a:endParaRPr sz="3600">
              <a:latin typeface="Verdana"/>
              <a:cs typeface="Verdana"/>
            </a:endParaRPr>
          </a:p>
          <a:p>
            <a:pPr marL="38100">
              <a:lnSpc>
                <a:spcPct val="100000"/>
              </a:lnSpc>
              <a:spcBef>
                <a:spcPts val="865"/>
              </a:spcBef>
              <a:tabLst>
                <a:tab pos="764540" algn="l"/>
              </a:tabLst>
            </a:pPr>
            <a:r>
              <a:rPr sz="3600" b="1" spc="-5" dirty="0">
                <a:solidFill>
                  <a:srgbClr val="CC0000"/>
                </a:solidFill>
                <a:latin typeface="Verdana"/>
                <a:cs typeface="Verdana"/>
              </a:rPr>
              <a:t>6.	</a:t>
            </a:r>
            <a:r>
              <a:rPr sz="3600" b="1" dirty="0">
                <a:latin typeface="Verdana"/>
                <a:cs typeface="Verdana"/>
              </a:rPr>
              <a:t>–</a:t>
            </a:r>
            <a:r>
              <a:rPr sz="3600" b="1" spc="-55" dirty="0">
                <a:latin typeface="Verdana"/>
                <a:cs typeface="Verdana"/>
              </a:rPr>
              <a:t> </a:t>
            </a:r>
            <a:r>
              <a:rPr sz="3600" b="1" dirty="0">
                <a:latin typeface="Verdana"/>
                <a:cs typeface="Verdana"/>
              </a:rPr>
              <a:t>4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97070" y="2681811"/>
            <a:ext cx="256540" cy="4108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0" b="1" spc="40" dirty="0">
                <a:latin typeface="Verdana"/>
                <a:cs typeface="Verdana"/>
              </a:rPr>
              <a:t>2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68414" y="2001935"/>
            <a:ext cx="39116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35" dirty="0">
                <a:latin typeface="Verdana"/>
                <a:cs typeface="Verdana"/>
              </a:rPr>
              <a:t>1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41858" y="2707054"/>
            <a:ext cx="36957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30" dirty="0">
                <a:latin typeface="Verdana"/>
                <a:cs typeface="Verdana"/>
              </a:rPr>
              <a:t>х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84008" y="2323467"/>
            <a:ext cx="76581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25" dirty="0">
                <a:latin typeface="Symbol"/>
                <a:cs typeface="Symbol"/>
              </a:rPr>
              <a:t></a:t>
            </a:r>
            <a:r>
              <a:rPr sz="4000" spc="290" dirty="0">
                <a:latin typeface="Times New Roman"/>
                <a:cs typeface="Times New Roman"/>
              </a:rPr>
              <a:t> </a:t>
            </a:r>
            <a:r>
              <a:rPr sz="4000" spc="25" dirty="0">
                <a:latin typeface="Symbol"/>
                <a:cs typeface="Symbol"/>
              </a:rPr>
              <a:t></a:t>
            </a:r>
            <a:endParaRPr sz="40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21999" y="1705058"/>
            <a:ext cx="78295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2620" algn="l"/>
              </a:tabLst>
            </a:pPr>
            <a:r>
              <a:rPr sz="6000" b="1" spc="52" baseline="-32638" dirty="0">
                <a:latin typeface="Verdana"/>
                <a:cs typeface="Verdana"/>
              </a:rPr>
              <a:t>1	</a:t>
            </a:r>
            <a:r>
              <a:rPr sz="4000" spc="10" dirty="0">
                <a:latin typeface="Symbol"/>
                <a:cs typeface="Symbol"/>
              </a:rPr>
              <a:t></a:t>
            </a:r>
            <a:endParaRPr sz="40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37123" y="1965233"/>
            <a:ext cx="788670" cy="139319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  <a:tabLst>
                <a:tab pos="775335" algn="l"/>
              </a:tabLst>
            </a:pPr>
            <a:r>
              <a:rPr sz="4000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4000">
              <a:latin typeface="Times New Roman"/>
              <a:cs typeface="Times New Roman"/>
            </a:endParaRPr>
          </a:p>
          <a:p>
            <a:pPr marL="31750">
              <a:lnSpc>
                <a:spcPct val="100000"/>
              </a:lnSpc>
              <a:spcBef>
                <a:spcPts val="585"/>
              </a:spcBef>
            </a:pPr>
            <a:r>
              <a:rPr sz="4000" b="1" spc="30" dirty="0">
                <a:latin typeface="Verdana"/>
                <a:cs typeface="Verdana"/>
              </a:rPr>
              <a:t>х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46603" y="2363992"/>
            <a:ext cx="93916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8345" algn="l"/>
              </a:tabLst>
            </a:pPr>
            <a:r>
              <a:rPr sz="4000" spc="15" dirty="0">
                <a:latin typeface="Symbol"/>
                <a:cs typeface="Symbol"/>
              </a:rPr>
              <a:t></a:t>
            </a:r>
            <a:r>
              <a:rPr sz="4000" spc="15" dirty="0">
                <a:latin typeface="Times New Roman"/>
                <a:cs typeface="Times New Roman"/>
              </a:rPr>
              <a:t>	</a:t>
            </a:r>
            <a:r>
              <a:rPr sz="4000" spc="15" dirty="0">
                <a:latin typeface="Symbol"/>
                <a:cs typeface="Symbol"/>
              </a:rPr>
              <a:t></a:t>
            </a:r>
            <a:endParaRPr sz="400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46603" y="2768453"/>
            <a:ext cx="93916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8345" algn="l"/>
              </a:tabLst>
            </a:pPr>
            <a:r>
              <a:rPr sz="4000" spc="15" dirty="0">
                <a:latin typeface="Symbol"/>
                <a:cs typeface="Symbol"/>
              </a:rPr>
              <a:t></a:t>
            </a:r>
            <a:r>
              <a:rPr sz="4000" spc="15" dirty="0">
                <a:latin typeface="Times New Roman"/>
                <a:cs typeface="Times New Roman"/>
              </a:rPr>
              <a:t>	</a:t>
            </a:r>
            <a:r>
              <a:rPr sz="4000" spc="15" dirty="0">
                <a:latin typeface="Symbol"/>
                <a:cs typeface="Symbol"/>
              </a:rPr>
              <a:t></a:t>
            </a:r>
            <a:endParaRPr sz="400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13175" y="2011807"/>
            <a:ext cx="5149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CC0000"/>
                </a:solidFill>
                <a:latin typeface="Verdana"/>
                <a:cs typeface="Verdana"/>
              </a:rPr>
              <a:t>7.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46603" y="2038643"/>
            <a:ext cx="93916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8345" algn="l"/>
              </a:tabLst>
            </a:pPr>
            <a:r>
              <a:rPr sz="4000" spc="15" dirty="0">
                <a:latin typeface="Symbol"/>
                <a:cs typeface="Symbol"/>
              </a:rPr>
              <a:t></a:t>
            </a:r>
            <a:r>
              <a:rPr sz="4000" spc="-385" dirty="0">
                <a:latin typeface="Times New Roman"/>
                <a:cs typeface="Times New Roman"/>
              </a:rPr>
              <a:t> </a:t>
            </a:r>
            <a:r>
              <a:rPr sz="4000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4000" spc="15" dirty="0">
                <a:latin typeface="Symbol"/>
                <a:cs typeface="Symbol"/>
              </a:rPr>
              <a:t></a:t>
            </a:r>
            <a:endParaRPr sz="4000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89375" y="4145356"/>
            <a:ext cx="51498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CC0000"/>
                </a:solidFill>
                <a:latin typeface="Verdana"/>
                <a:cs typeface="Verdana"/>
              </a:rPr>
              <a:t>8.</a:t>
            </a:r>
            <a:endParaRPr sz="360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312055" y="4307708"/>
            <a:ext cx="726440" cy="520065"/>
            <a:chOff x="5312055" y="4307708"/>
            <a:chExt cx="726440" cy="520065"/>
          </a:xfrm>
        </p:grpSpPr>
        <p:sp>
          <p:nvSpPr>
            <p:cNvPr id="16" name="object 16"/>
            <p:cNvSpPr/>
            <p:nvPr/>
          </p:nvSpPr>
          <p:spPr>
            <a:xfrm>
              <a:off x="5319056" y="4629888"/>
              <a:ext cx="72390" cy="40005"/>
            </a:xfrm>
            <a:custGeom>
              <a:avLst/>
              <a:gdLst/>
              <a:ahLst/>
              <a:cxnLst/>
              <a:rect l="l" t="t" r="r" b="b"/>
              <a:pathLst>
                <a:path w="72389" h="40004">
                  <a:moveTo>
                    <a:pt x="0" y="39871"/>
                  </a:moveTo>
                  <a:lnTo>
                    <a:pt x="71895" y="0"/>
                  </a:lnTo>
                </a:path>
              </a:pathLst>
            </a:custGeom>
            <a:ln w="140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90952" y="4637193"/>
              <a:ext cx="106045" cy="177165"/>
            </a:xfrm>
            <a:custGeom>
              <a:avLst/>
              <a:gdLst/>
              <a:ahLst/>
              <a:cxnLst/>
              <a:rect l="l" t="t" r="r" b="b"/>
              <a:pathLst>
                <a:path w="106045" h="177164">
                  <a:moveTo>
                    <a:pt x="0" y="0"/>
                  </a:moveTo>
                  <a:lnTo>
                    <a:pt x="105466" y="176841"/>
                  </a:lnTo>
                </a:path>
              </a:pathLst>
            </a:custGeom>
            <a:ln w="274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503159" y="4314759"/>
              <a:ext cx="535305" cy="499745"/>
            </a:xfrm>
            <a:custGeom>
              <a:avLst/>
              <a:gdLst/>
              <a:ahLst/>
              <a:cxnLst/>
              <a:rect l="l" t="t" r="r" b="b"/>
              <a:pathLst>
                <a:path w="535304" h="499745">
                  <a:moveTo>
                    <a:pt x="0" y="499275"/>
                  </a:moveTo>
                  <a:lnTo>
                    <a:pt x="125633" y="0"/>
                  </a:lnTo>
                </a:path>
                <a:path w="535304" h="499745">
                  <a:moveTo>
                    <a:pt x="125633" y="0"/>
                  </a:moveTo>
                  <a:lnTo>
                    <a:pt x="534793" y="0"/>
                  </a:lnTo>
                </a:path>
              </a:pathLst>
            </a:custGeom>
            <a:ln w="140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133685" y="3921438"/>
            <a:ext cx="206375" cy="10496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700" spc="-810" dirty="0">
                <a:latin typeface="Symbol"/>
                <a:cs typeface="Symbol"/>
              </a:rPr>
              <a:t></a:t>
            </a:r>
            <a:endParaRPr sz="6700">
              <a:latin typeface="Symbol"/>
              <a:cs typeface="Symbo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408312" y="4711917"/>
            <a:ext cx="727075" cy="520065"/>
            <a:chOff x="7408312" y="4711917"/>
            <a:chExt cx="727075" cy="520065"/>
          </a:xfrm>
        </p:grpSpPr>
        <p:sp>
          <p:nvSpPr>
            <p:cNvPr id="21" name="object 21"/>
            <p:cNvSpPr/>
            <p:nvPr/>
          </p:nvSpPr>
          <p:spPr>
            <a:xfrm>
              <a:off x="7415312" y="5034081"/>
              <a:ext cx="73025" cy="39370"/>
            </a:xfrm>
            <a:custGeom>
              <a:avLst/>
              <a:gdLst/>
              <a:ahLst/>
              <a:cxnLst/>
              <a:rect l="l" t="t" r="r" b="b"/>
              <a:pathLst>
                <a:path w="73025" h="39370">
                  <a:moveTo>
                    <a:pt x="0" y="39223"/>
                  </a:moveTo>
                  <a:lnTo>
                    <a:pt x="72567" y="0"/>
                  </a:lnTo>
                </a:path>
              </a:pathLst>
            </a:custGeom>
            <a:ln w="13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487879" y="5041393"/>
              <a:ext cx="106045" cy="177165"/>
            </a:xfrm>
            <a:custGeom>
              <a:avLst/>
              <a:gdLst/>
              <a:ahLst/>
              <a:cxnLst/>
              <a:rect l="l" t="t" r="r" b="b"/>
              <a:pathLst>
                <a:path w="106045" h="177164">
                  <a:moveTo>
                    <a:pt x="0" y="0"/>
                  </a:moveTo>
                  <a:lnTo>
                    <a:pt x="105466" y="176838"/>
                  </a:lnTo>
                </a:path>
              </a:pathLst>
            </a:custGeom>
            <a:ln w="274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600086" y="4718968"/>
              <a:ext cx="535305" cy="499745"/>
            </a:xfrm>
            <a:custGeom>
              <a:avLst/>
              <a:gdLst/>
              <a:ahLst/>
              <a:cxnLst/>
              <a:rect l="l" t="t" r="r" b="b"/>
              <a:pathLst>
                <a:path w="535304" h="499745">
                  <a:moveTo>
                    <a:pt x="0" y="499264"/>
                  </a:moveTo>
                  <a:lnTo>
                    <a:pt x="125633" y="0"/>
                  </a:lnTo>
                </a:path>
                <a:path w="535304" h="499745">
                  <a:moveTo>
                    <a:pt x="125633" y="0"/>
                  </a:moveTo>
                  <a:lnTo>
                    <a:pt x="534765" y="0"/>
                  </a:lnTo>
                </a:path>
              </a:pathLst>
            </a:custGeom>
            <a:ln w="140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020303" y="3920916"/>
            <a:ext cx="1155065" cy="6623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141730" algn="l"/>
              </a:tabLst>
            </a:pPr>
            <a:r>
              <a:rPr sz="4150" b="1" u="heavy" spc="2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 </a:t>
            </a:r>
            <a:r>
              <a:rPr sz="4150" b="1" u="heavy" spc="5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1	</a:t>
            </a:r>
            <a:endParaRPr sz="415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649685" y="4256640"/>
            <a:ext cx="384175" cy="6623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150" b="1" spc="45" dirty="0">
                <a:latin typeface="Verdana"/>
                <a:cs typeface="Verdana"/>
              </a:rPr>
              <a:t>х</a:t>
            </a:r>
            <a:endParaRPr sz="415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507795" y="4660827"/>
            <a:ext cx="1648460" cy="6623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1250950" algn="l"/>
              </a:tabLst>
            </a:pPr>
            <a:r>
              <a:rPr sz="6225" spc="52" baseline="42838" dirty="0">
                <a:latin typeface="Symbol"/>
                <a:cs typeface="Symbol"/>
              </a:rPr>
              <a:t></a:t>
            </a:r>
            <a:r>
              <a:rPr sz="6225" spc="465" baseline="42838" dirty="0">
                <a:latin typeface="Times New Roman"/>
                <a:cs typeface="Times New Roman"/>
              </a:rPr>
              <a:t> </a:t>
            </a:r>
            <a:r>
              <a:rPr sz="4150" b="1" spc="50" dirty="0">
                <a:latin typeface="Verdana"/>
                <a:cs typeface="Verdana"/>
              </a:rPr>
              <a:t>2	</a:t>
            </a:r>
            <a:r>
              <a:rPr sz="4150" b="1" spc="45" dirty="0">
                <a:latin typeface="Verdana"/>
                <a:cs typeface="Verdana"/>
              </a:rPr>
              <a:t>х</a:t>
            </a:r>
            <a:endParaRPr sz="415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041518" y="3582391"/>
            <a:ext cx="326390" cy="10496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0050" spc="-967" baseline="-21973" dirty="0">
                <a:latin typeface="Symbol"/>
                <a:cs typeface="Symbol"/>
              </a:rPr>
              <a:t></a:t>
            </a:r>
            <a:r>
              <a:rPr sz="4150" spc="-645" dirty="0">
                <a:latin typeface="Symbol"/>
                <a:cs typeface="Symbol"/>
              </a:rPr>
              <a:t></a:t>
            </a:r>
            <a:endParaRPr sz="415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19A8FA-0D17-4D39-B989-DF9496ED9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594277"/>
            <a:ext cx="8640763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Производная</a:t>
            </a:r>
          </a:p>
          <a:p>
            <a:pPr algn="ctr" eaLnBrk="1" hangingPunct="1"/>
            <a:r>
              <a:rPr lang="ru-RU" altLang="ru-RU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сложной функции</a:t>
            </a:r>
          </a:p>
          <a:p>
            <a:pPr>
              <a:buFontTx/>
              <a:buChar char="•"/>
            </a:pPr>
            <a:endParaRPr lang="ru-RU" alt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alt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alt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Содержимое 2">
            <a:extLst>
              <a:ext uri="{FF2B5EF4-FFF2-40B4-BE49-F238E27FC236}">
                <a16:creationId xmlns:a16="http://schemas.microsoft.com/office/drawing/2014/main" id="{E05E8F79-A04B-426C-8085-B81242EEA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2" y="165101"/>
            <a:ext cx="8643937" cy="2954655"/>
          </a:xfrm>
        </p:spPr>
        <p:txBody>
          <a:bodyPr/>
          <a:lstStyle/>
          <a:p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Сложная функция – функция от функции.</a:t>
            </a:r>
          </a:p>
          <a:p>
            <a:r>
              <a:rPr lang="en-US" alt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h(x)=f(g(x))</a:t>
            </a:r>
          </a:p>
          <a:p>
            <a:r>
              <a:rPr lang="en-US" alt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f(x)- </a:t>
            </a: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внешняя функция</a:t>
            </a:r>
            <a:endParaRPr lang="en-US" altLang="ru-RU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g(x)-</a:t>
            </a: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внутренняя функция</a:t>
            </a:r>
          </a:p>
          <a:p>
            <a:r>
              <a:rPr lang="ru-RU" altLang="ru-RU" dirty="0"/>
              <a:t>Примеры: </a:t>
            </a:r>
          </a:p>
          <a:p>
            <a:endParaRPr lang="ru-RU" altLang="ru-RU" dirty="0"/>
          </a:p>
        </p:txBody>
      </p:sp>
      <p:sp>
        <p:nvSpPr>
          <p:cNvPr id="6150" name="Rectangle 2">
            <a:extLst>
              <a:ext uri="{FF2B5EF4-FFF2-40B4-BE49-F238E27FC236}">
                <a16:creationId xmlns:a16="http://schemas.microsoft.com/office/drawing/2014/main" id="{F32D47FE-C39F-4113-9DD5-A377AE758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6146" name="Object 1">
            <a:extLst>
              <a:ext uri="{FF2B5EF4-FFF2-40B4-BE49-F238E27FC236}">
                <a16:creationId xmlns:a16="http://schemas.microsoft.com/office/drawing/2014/main" id="{BCE336AC-4620-4828-9C88-154B25F9B0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7500" y="5000625"/>
          <a:ext cx="2643188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1015920" imgH="419040" progId="Equation.3">
                  <p:embed/>
                </p:oleObj>
              </mc:Choice>
              <mc:Fallback>
                <p:oleObj name="Формула" r:id="rId2" imgW="1015920" imgH="419040" progId="Equation.3">
                  <p:embed/>
                  <p:pic>
                    <p:nvPicPr>
                      <p:cNvPr id="6146" name="Object 1">
                        <a:extLst>
                          <a:ext uri="{FF2B5EF4-FFF2-40B4-BE49-F238E27FC236}">
                            <a16:creationId xmlns:a16="http://schemas.microsoft.com/office/drawing/2014/main" id="{BCE336AC-4620-4828-9C88-154B25F9B0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5000625"/>
                        <a:ext cx="2643188" cy="1112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Rectangle 3">
            <a:extLst>
              <a:ext uri="{FF2B5EF4-FFF2-40B4-BE49-F238E27FC236}">
                <a16:creationId xmlns:a16="http://schemas.microsoft.com/office/drawing/2014/main" id="{032BE2A9-2F27-43BD-B7C6-D3249CADF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29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52" name="Rectangle 5">
            <a:extLst>
              <a:ext uri="{FF2B5EF4-FFF2-40B4-BE49-F238E27FC236}">
                <a16:creationId xmlns:a16="http://schemas.microsoft.com/office/drawing/2014/main" id="{07B00153-7AA2-48AF-B1B0-C0613FD6F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6147" name="Object 4">
            <a:extLst>
              <a:ext uri="{FF2B5EF4-FFF2-40B4-BE49-F238E27FC236}">
                <a16:creationId xmlns:a16="http://schemas.microsoft.com/office/drawing/2014/main" id="{237A83CD-F32B-4FE1-A621-8386EC177B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0063" y="4143375"/>
          <a:ext cx="3014662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1015920" imgH="228600" progId="Equation.3">
                  <p:embed/>
                </p:oleObj>
              </mc:Choice>
              <mc:Fallback>
                <p:oleObj name="Формула" r:id="rId4" imgW="1015920" imgH="228600" progId="Equation.3">
                  <p:embed/>
                  <p:pic>
                    <p:nvPicPr>
                      <p:cNvPr id="6147" name="Object 4">
                        <a:extLst>
                          <a:ext uri="{FF2B5EF4-FFF2-40B4-BE49-F238E27FC236}">
                            <a16:creationId xmlns:a16="http://schemas.microsoft.com/office/drawing/2014/main" id="{237A83CD-F32B-4FE1-A621-8386EC177B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4143375"/>
                        <a:ext cx="3014662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Rectangle 6">
            <a:extLst>
              <a:ext uri="{FF2B5EF4-FFF2-40B4-BE49-F238E27FC236}">
                <a16:creationId xmlns:a16="http://schemas.microsoft.com/office/drawing/2014/main" id="{1340E376-A814-4281-8A46-C28636069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29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54" name="Rectangle 8">
            <a:extLst>
              <a:ext uri="{FF2B5EF4-FFF2-40B4-BE49-F238E27FC236}">
                <a16:creationId xmlns:a16="http://schemas.microsoft.com/office/drawing/2014/main" id="{F3DE0E16-62CE-4483-A16D-10DE234AC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6148" name="Object 7">
            <a:extLst>
              <a:ext uri="{FF2B5EF4-FFF2-40B4-BE49-F238E27FC236}">
                <a16:creationId xmlns:a16="http://schemas.microsoft.com/office/drawing/2014/main" id="{CAB01CD6-A9BE-4E12-BF04-64BBB32B51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72188" y="6000750"/>
          <a:ext cx="2287587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977760" imgH="241200" progId="Equation.3">
                  <p:embed/>
                </p:oleObj>
              </mc:Choice>
              <mc:Fallback>
                <p:oleObj name="Формула" r:id="rId6" imgW="977760" imgH="241200" progId="Equation.3">
                  <p:embed/>
                  <p:pic>
                    <p:nvPicPr>
                      <p:cNvPr id="6148" name="Object 7">
                        <a:extLst>
                          <a:ext uri="{FF2B5EF4-FFF2-40B4-BE49-F238E27FC236}">
                            <a16:creationId xmlns:a16="http://schemas.microsoft.com/office/drawing/2014/main" id="{CAB01CD6-A9BE-4E12-BF04-64BBB32B51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88" y="6000750"/>
                        <a:ext cx="2287587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5" name="Rectangle 9">
            <a:extLst>
              <a:ext uri="{FF2B5EF4-FFF2-40B4-BE49-F238E27FC236}">
                <a16:creationId xmlns:a16="http://schemas.microsoft.com/office/drawing/2014/main" id="{DADE776F-9696-4658-AFDB-AEAA3454E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29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Простые (элементарные) функции Сложные функции ">
            <a:extLst>
              <a:ext uri="{FF2B5EF4-FFF2-40B4-BE49-F238E27FC236}">
                <a16:creationId xmlns:a16="http://schemas.microsoft.com/office/drawing/2014/main" id="{9599BB3A-A142-46FC-93AF-AC5C908DD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49275"/>
            <a:ext cx="7559675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Простые (элементарные) функции Сложные функции x    kx + m ">
            <a:extLst>
              <a:ext uri="{FF2B5EF4-FFF2-40B4-BE49-F238E27FC236}">
                <a16:creationId xmlns:a16="http://schemas.microsoft.com/office/drawing/2014/main" id="{68CA46B1-FBE3-4719-B2C5-9F75BB34E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0713"/>
            <a:ext cx="74168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>
            <a:extLst>
              <a:ext uri="{FF2B5EF4-FFF2-40B4-BE49-F238E27FC236}">
                <a16:creationId xmlns:a16="http://schemas.microsoft.com/office/drawing/2014/main" id="{67BD729F-C621-4280-8FD8-07031B02278D}"/>
              </a:ext>
            </a:extLst>
          </p:cNvPr>
          <p:cNvSpPr txBox="1">
            <a:spLocks/>
          </p:cNvSpPr>
          <p:nvPr/>
        </p:nvSpPr>
        <p:spPr>
          <a:xfrm>
            <a:off x="428625" y="1905000"/>
            <a:ext cx="8715375" cy="42672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ru-RU" sz="3200" kern="0" dirty="0">
                <a:solidFill>
                  <a:sysClr val="windowText" lastClr="000000"/>
                </a:solidFill>
              </a:rPr>
              <a:t>1) </a:t>
            </a:r>
            <a:r>
              <a:rPr lang="ru-RU" altLang="ru-RU" sz="3200" kern="0" dirty="0">
                <a:solidFill>
                  <a:sysClr val="windowText" lastClr="000000"/>
                </a:solidFill>
              </a:rPr>
              <a:t>Определить внешнюю функцию </a:t>
            </a:r>
            <a:r>
              <a:rPr lang="en-US" altLang="ru-RU" sz="3200" kern="0" dirty="0">
                <a:solidFill>
                  <a:sysClr val="windowText" lastClr="000000"/>
                </a:solidFill>
              </a:rPr>
              <a:t>f</a:t>
            </a:r>
            <a:r>
              <a:rPr lang="ru-RU" altLang="ru-RU" sz="3200" kern="0" dirty="0">
                <a:solidFill>
                  <a:sysClr val="windowText" lastClr="000000"/>
                </a:solidFill>
              </a:rPr>
              <a:t>(</a:t>
            </a:r>
            <a:r>
              <a:rPr lang="en-US" altLang="ru-RU" sz="3200" kern="0" dirty="0">
                <a:solidFill>
                  <a:sysClr val="windowText" lastClr="000000"/>
                </a:solidFill>
              </a:rPr>
              <a:t>g</a:t>
            </a:r>
            <a:r>
              <a:rPr lang="ru-RU" altLang="ru-RU" sz="3200" kern="0" dirty="0">
                <a:solidFill>
                  <a:sysClr val="windowText" lastClr="000000"/>
                </a:solidFill>
              </a:rPr>
              <a:t>) </a:t>
            </a:r>
          </a:p>
          <a:p>
            <a:r>
              <a:rPr lang="ru-RU" altLang="ru-RU" sz="3200" kern="0" dirty="0">
                <a:solidFill>
                  <a:sysClr val="windowText" lastClr="000000"/>
                </a:solidFill>
              </a:rPr>
              <a:t>2) Найти производную внешней функции </a:t>
            </a:r>
            <a:r>
              <a:rPr lang="en-US" altLang="ru-RU" sz="3200" kern="0" dirty="0">
                <a:solidFill>
                  <a:sysClr val="windowText" lastClr="000000"/>
                </a:solidFill>
              </a:rPr>
              <a:t>f</a:t>
            </a:r>
            <a:r>
              <a:rPr lang="ru-RU" altLang="ru-RU" sz="3200" kern="0" dirty="0">
                <a:solidFill>
                  <a:sysClr val="windowText" lastClr="000000"/>
                </a:solidFill>
              </a:rPr>
              <a:t>'(</a:t>
            </a:r>
            <a:r>
              <a:rPr lang="en-US" altLang="ru-RU" sz="3200" kern="0" dirty="0">
                <a:solidFill>
                  <a:sysClr val="windowText" lastClr="000000"/>
                </a:solidFill>
              </a:rPr>
              <a:t>g</a:t>
            </a:r>
            <a:r>
              <a:rPr lang="ru-RU" altLang="ru-RU" sz="3200" kern="0" dirty="0">
                <a:solidFill>
                  <a:sysClr val="windowText" lastClr="000000"/>
                </a:solidFill>
              </a:rPr>
              <a:t>) </a:t>
            </a:r>
          </a:p>
          <a:p>
            <a:r>
              <a:rPr lang="ru-RU" altLang="ru-RU" sz="3200" kern="0" dirty="0">
                <a:solidFill>
                  <a:sysClr val="windowText" lastClr="000000"/>
                </a:solidFill>
              </a:rPr>
              <a:t>3) Определить внутреннюю функцию </a:t>
            </a:r>
            <a:r>
              <a:rPr lang="en-US" altLang="ru-RU" sz="3200" kern="0" dirty="0">
                <a:solidFill>
                  <a:sysClr val="windowText" lastClr="000000"/>
                </a:solidFill>
              </a:rPr>
              <a:t>g</a:t>
            </a:r>
            <a:r>
              <a:rPr lang="ru-RU" altLang="ru-RU" sz="3200" kern="0" dirty="0">
                <a:solidFill>
                  <a:sysClr val="windowText" lastClr="000000"/>
                </a:solidFill>
              </a:rPr>
              <a:t>(x). </a:t>
            </a:r>
          </a:p>
          <a:p>
            <a:r>
              <a:rPr lang="ru-RU" altLang="ru-RU" sz="3200" kern="0" dirty="0">
                <a:solidFill>
                  <a:sysClr val="windowText" lastClr="000000"/>
                </a:solidFill>
              </a:rPr>
              <a:t>4) Найти производную внутренней функции </a:t>
            </a:r>
            <a:r>
              <a:rPr lang="en-US" altLang="ru-RU" sz="3200" kern="0" dirty="0">
                <a:solidFill>
                  <a:sysClr val="windowText" lastClr="000000"/>
                </a:solidFill>
              </a:rPr>
              <a:t>g</a:t>
            </a:r>
            <a:r>
              <a:rPr lang="ru-RU" altLang="ru-RU" sz="3200" kern="0" dirty="0">
                <a:solidFill>
                  <a:sysClr val="windowText" lastClr="000000"/>
                </a:solidFill>
              </a:rPr>
              <a:t>'(x) </a:t>
            </a:r>
          </a:p>
          <a:p>
            <a:r>
              <a:rPr lang="en-US" altLang="ru-RU" sz="3200" kern="0" dirty="0">
                <a:solidFill>
                  <a:sysClr val="windowText" lastClr="000000"/>
                </a:solidFill>
              </a:rPr>
              <a:t>5) </a:t>
            </a:r>
            <a:r>
              <a:rPr lang="ru-RU" altLang="ru-RU" sz="3200" kern="0" dirty="0">
                <a:solidFill>
                  <a:sysClr val="windowText" lastClr="000000"/>
                </a:solidFill>
              </a:rPr>
              <a:t>найти произведение производной внешней на производную внутренней функции </a:t>
            </a:r>
            <a:r>
              <a:rPr lang="en-US" altLang="ru-RU" sz="3200" kern="0" dirty="0">
                <a:solidFill>
                  <a:sysClr val="windowText" lastClr="000000"/>
                </a:solidFill>
              </a:rPr>
              <a:t>f</a:t>
            </a:r>
            <a:r>
              <a:rPr lang="ru-RU" altLang="ru-RU" sz="3200" kern="0" dirty="0">
                <a:solidFill>
                  <a:sysClr val="windowText" lastClr="000000"/>
                </a:solidFill>
              </a:rPr>
              <a:t>’(</a:t>
            </a:r>
            <a:r>
              <a:rPr lang="en-US" altLang="ru-RU" sz="3200" kern="0" dirty="0">
                <a:solidFill>
                  <a:sysClr val="windowText" lastClr="000000"/>
                </a:solidFill>
              </a:rPr>
              <a:t>g</a:t>
            </a:r>
            <a:r>
              <a:rPr lang="ru-RU" altLang="ru-RU" sz="3200" kern="0" dirty="0">
                <a:solidFill>
                  <a:sysClr val="windowText" lastClr="000000"/>
                </a:solidFill>
              </a:rPr>
              <a:t>(</a:t>
            </a:r>
            <a:r>
              <a:rPr lang="en-US" altLang="ru-RU" sz="3200" kern="0" dirty="0">
                <a:solidFill>
                  <a:sysClr val="windowText" lastClr="000000"/>
                </a:solidFill>
              </a:rPr>
              <a:t>x</a:t>
            </a:r>
            <a:r>
              <a:rPr lang="ru-RU" altLang="ru-RU" sz="3200" kern="0" dirty="0">
                <a:solidFill>
                  <a:sysClr val="windowText" lastClr="000000"/>
                </a:solidFill>
              </a:rPr>
              <a:t>))·</a:t>
            </a:r>
            <a:r>
              <a:rPr lang="en-US" altLang="ru-RU" sz="3200" kern="0" dirty="0">
                <a:solidFill>
                  <a:sysClr val="windowText" lastClr="000000"/>
                </a:solidFill>
              </a:rPr>
              <a:t>g</a:t>
            </a:r>
            <a:r>
              <a:rPr lang="ru-RU" altLang="ru-RU" sz="3200" kern="0" dirty="0">
                <a:solidFill>
                  <a:sysClr val="windowText" lastClr="000000"/>
                </a:solidFill>
              </a:rPr>
              <a:t>’(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0CA8F2-C19F-4CA1-A88B-074986DEBAA2}"/>
              </a:ext>
            </a:extLst>
          </p:cNvPr>
          <p:cNvSpPr txBox="1"/>
          <p:nvPr/>
        </p:nvSpPr>
        <p:spPr>
          <a:xfrm>
            <a:off x="1166812" y="304800"/>
            <a:ext cx="7239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3600" b="1" dirty="0"/>
              <a:t>Алгоритм вычисления сложной функции </a:t>
            </a:r>
            <a:r>
              <a:rPr lang="en-US" altLang="ru-RU" sz="3600" b="1" dirty="0"/>
              <a:t>h</a:t>
            </a:r>
            <a:r>
              <a:rPr lang="ru-RU" altLang="ru-RU" sz="3600" b="1" dirty="0"/>
              <a:t>(x) = </a:t>
            </a:r>
            <a:r>
              <a:rPr lang="en-US" altLang="ru-RU" sz="3600" b="1" dirty="0"/>
              <a:t>f</a:t>
            </a:r>
            <a:r>
              <a:rPr lang="ru-RU" altLang="ru-RU" sz="3600" b="1" dirty="0"/>
              <a:t>(</a:t>
            </a:r>
            <a:r>
              <a:rPr lang="en-US" altLang="ru-RU" sz="3600" b="1" dirty="0"/>
              <a:t>g</a:t>
            </a:r>
            <a:r>
              <a:rPr lang="ru-RU" altLang="ru-RU" sz="3600" b="1" dirty="0"/>
              <a:t>(x)).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85191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>
            <a:extLst>
              <a:ext uri="{FF2B5EF4-FFF2-40B4-BE49-F238E27FC236}">
                <a16:creationId xmlns:a16="http://schemas.microsoft.com/office/drawing/2014/main" id="{84C926FB-B305-467D-883A-556F121A9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81000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/>
              <a:t>Рассмотрим функции</a:t>
            </a:r>
          </a:p>
        </p:txBody>
      </p:sp>
      <p:graphicFrame>
        <p:nvGraphicFramePr>
          <p:cNvPr id="7170" name="Object 6">
            <a:extLst>
              <a:ext uri="{FF2B5EF4-FFF2-40B4-BE49-F238E27FC236}">
                <a16:creationId xmlns:a16="http://schemas.microsoft.com/office/drawing/2014/main" id="{72DE1179-C693-4043-B409-2042356F39E0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752600" y="793750"/>
          <a:ext cx="586740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2006280" imgH="228600" progId="Equation.3">
                  <p:embed/>
                </p:oleObj>
              </mc:Choice>
              <mc:Fallback>
                <p:oleObj name="Формула" r:id="rId2" imgW="2006280" imgH="228600" progId="Equation.3">
                  <p:embed/>
                  <p:pic>
                    <p:nvPicPr>
                      <p:cNvPr id="7170" name="Object 6">
                        <a:extLst>
                          <a:ext uri="{FF2B5EF4-FFF2-40B4-BE49-F238E27FC236}">
                            <a16:creationId xmlns:a16="http://schemas.microsoft.com/office/drawing/2014/main" id="{72DE1179-C693-4043-B409-2042356F39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793750"/>
                        <a:ext cx="5867400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>
            <a:extLst>
              <a:ext uri="{FF2B5EF4-FFF2-40B4-BE49-F238E27FC236}">
                <a16:creationId xmlns:a16="http://schemas.microsoft.com/office/drawing/2014/main" id="{3817F4D5-A6BA-44B7-94C0-EAFE311FC1ED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3276600" y="1690688"/>
          <a:ext cx="28194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1193760" imgH="228600" progId="Equation.3">
                  <p:embed/>
                </p:oleObj>
              </mc:Choice>
              <mc:Fallback>
                <p:oleObj name="Формула" r:id="rId4" imgW="1193760" imgH="228600" progId="Equation.3">
                  <p:embed/>
                  <p:pic>
                    <p:nvPicPr>
                      <p:cNvPr id="6152" name="Object 8">
                        <a:extLst>
                          <a:ext uri="{FF2B5EF4-FFF2-40B4-BE49-F238E27FC236}">
                            <a16:creationId xmlns:a16="http://schemas.microsoft.com/office/drawing/2014/main" id="{3817F4D5-A6BA-44B7-94C0-EAFE311FC1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690688"/>
                        <a:ext cx="28194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1">
            <a:extLst>
              <a:ext uri="{FF2B5EF4-FFF2-40B4-BE49-F238E27FC236}">
                <a16:creationId xmlns:a16="http://schemas.microsoft.com/office/drawing/2014/main" id="{B1EF455F-1CD8-4228-A01B-E5CA8FCE4FBA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3352800" y="2667000"/>
          <a:ext cx="243840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749160" imgH="215640" progId="Equation.3">
                  <p:embed/>
                </p:oleObj>
              </mc:Choice>
              <mc:Fallback>
                <p:oleObj name="Формула" r:id="rId6" imgW="749160" imgH="215640" progId="Equation.3">
                  <p:embed/>
                  <p:pic>
                    <p:nvPicPr>
                      <p:cNvPr id="6155" name="Object 11">
                        <a:extLst>
                          <a:ext uri="{FF2B5EF4-FFF2-40B4-BE49-F238E27FC236}">
                            <a16:creationId xmlns:a16="http://schemas.microsoft.com/office/drawing/2014/main" id="{B1EF455F-1CD8-4228-A01B-E5CA8FCE4F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667000"/>
                        <a:ext cx="2438400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9" name="Line 15">
            <a:extLst>
              <a:ext uri="{FF2B5EF4-FFF2-40B4-BE49-F238E27FC236}">
                <a16:creationId xmlns:a16="http://schemas.microsoft.com/office/drawing/2014/main" id="{AFD30EF5-A3C8-489B-A7F6-AD921318C2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2800" y="3276600"/>
            <a:ext cx="914400" cy="9144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0" name="Text Box 16">
            <a:extLst>
              <a:ext uri="{FF2B5EF4-FFF2-40B4-BE49-F238E27FC236}">
                <a16:creationId xmlns:a16="http://schemas.microsoft.com/office/drawing/2014/main" id="{3305E784-74A8-4CA0-A88A-0336DF484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191000"/>
            <a:ext cx="1676400" cy="7112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>
                <a:solidFill>
                  <a:srgbClr val="006600"/>
                </a:solidFill>
              </a:rPr>
              <a:t>Внешняя функция</a:t>
            </a:r>
          </a:p>
        </p:txBody>
      </p:sp>
      <p:sp>
        <p:nvSpPr>
          <p:cNvPr id="6161" name="Line 17">
            <a:extLst>
              <a:ext uri="{FF2B5EF4-FFF2-40B4-BE49-F238E27FC236}">
                <a16:creationId xmlns:a16="http://schemas.microsoft.com/office/drawing/2014/main" id="{E1C35CFD-52E3-4DD7-96A8-86E3B69BDF9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76800" y="3200400"/>
            <a:ext cx="609600" cy="12954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2" name="Text Box 18">
            <a:extLst>
              <a:ext uri="{FF2B5EF4-FFF2-40B4-BE49-F238E27FC236}">
                <a16:creationId xmlns:a16="http://schemas.microsoft.com/office/drawing/2014/main" id="{61B522EE-67A4-4BED-88A5-8EBEEB15B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495800"/>
            <a:ext cx="2133600" cy="7112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>
                <a:solidFill>
                  <a:srgbClr val="000099"/>
                </a:solidFill>
              </a:rPr>
              <a:t>Внутренняя функция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0" grpId="0" animBg="1"/>
      <p:bldP spid="61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>
            <a:extLst>
              <a:ext uri="{FF2B5EF4-FFF2-40B4-BE49-F238E27FC236}">
                <a16:creationId xmlns:a16="http://schemas.microsoft.com/office/drawing/2014/main" id="{0A04CE9E-8E71-4306-91B8-D336B49AA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0" y="2214563"/>
            <a:ext cx="7215188" cy="28622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ru-RU" altLang="ru-RU" sz="140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3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Кто хочет ограничиться настоящим без знания прошлого, </a:t>
            </a:r>
          </a:p>
          <a:p>
            <a:pPr algn="r"/>
            <a:r>
              <a:rPr lang="ru-RU" altLang="ru-RU" sz="3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тот никогда его не поймет</a:t>
            </a:r>
            <a:r>
              <a:rPr lang="ru-RU" altLang="ru-RU" sz="360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altLang="ru-RU" sz="3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ru-RU" altLang="ru-RU" sz="3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600"/>
          </a:p>
          <a:p>
            <a:pPr algn="r"/>
            <a:r>
              <a:rPr lang="ru-RU" altLang="ru-RU" sz="3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Готфрид Вильгельм</a:t>
            </a:r>
            <a:r>
              <a:rPr lang="ru-RU" altLang="ru-RU" sz="360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3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Лейбниц</a:t>
            </a:r>
            <a:endParaRPr lang="ru-RU" altLang="ru-RU" sz="3600"/>
          </a:p>
        </p:txBody>
      </p:sp>
      <p:sp>
        <p:nvSpPr>
          <p:cNvPr id="41987" name="TextBox 2">
            <a:extLst>
              <a:ext uri="{FF2B5EF4-FFF2-40B4-BE49-F238E27FC236}">
                <a16:creationId xmlns:a16="http://schemas.microsoft.com/office/drawing/2014/main" id="{E29DC6CC-4DDA-4B94-B3E1-04DCBE720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81000"/>
            <a:ext cx="3571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6000" b="1" dirty="0"/>
              <a:t>Эпиграф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Text Box 4">
            <a:extLst>
              <a:ext uri="{FF2B5EF4-FFF2-40B4-BE49-F238E27FC236}">
                <a16:creationId xmlns:a16="http://schemas.microsoft.com/office/drawing/2014/main" id="{A8B405C7-0722-4C69-B1A1-6E299547D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04800"/>
            <a:ext cx="36576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Примеры:</a:t>
            </a:r>
          </a:p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graphicFrame>
        <p:nvGraphicFramePr>
          <p:cNvPr id="8194" name="Object 5">
            <a:extLst>
              <a:ext uri="{FF2B5EF4-FFF2-40B4-BE49-F238E27FC236}">
                <a16:creationId xmlns:a16="http://schemas.microsoft.com/office/drawing/2014/main" id="{BEC976EB-4EC0-4258-8077-22E9940D7201}"/>
              </a:ext>
            </a:extLst>
          </p:cNvPr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29184754"/>
              </p:ext>
            </p:extLst>
          </p:nvPr>
        </p:nvGraphicFramePr>
        <p:xfrm>
          <a:off x="762000" y="1008907"/>
          <a:ext cx="2438400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876240" imgH="241200" progId="Equation.3">
                  <p:embed/>
                </p:oleObj>
              </mc:Choice>
              <mc:Fallback>
                <p:oleObj name="Формула" r:id="rId2" imgW="876240" imgH="241200" progId="Equation.3">
                  <p:embed/>
                  <p:pic>
                    <p:nvPicPr>
                      <p:cNvPr id="8194" name="Object 5">
                        <a:extLst>
                          <a:ext uri="{FF2B5EF4-FFF2-40B4-BE49-F238E27FC236}">
                            <a16:creationId xmlns:a16="http://schemas.microsoft.com/office/drawing/2014/main" id="{BEC976EB-4EC0-4258-8077-22E9940D72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008907"/>
                        <a:ext cx="2438400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1" name="Object 13">
            <a:extLst>
              <a:ext uri="{FF2B5EF4-FFF2-40B4-BE49-F238E27FC236}">
                <a16:creationId xmlns:a16="http://schemas.microsoft.com/office/drawing/2014/main" id="{D76DA74A-24E6-464E-9521-D00BA088B5F8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7010400" y="838200"/>
          <a:ext cx="92710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406080" imgH="228600" progId="Equation.3">
                  <p:embed/>
                </p:oleObj>
              </mc:Choice>
              <mc:Fallback>
                <p:oleObj name="Формула" r:id="rId4" imgW="406080" imgH="228600" progId="Equation.3">
                  <p:embed/>
                  <p:pic>
                    <p:nvPicPr>
                      <p:cNvPr id="7181" name="Object 13">
                        <a:extLst>
                          <a:ext uri="{FF2B5EF4-FFF2-40B4-BE49-F238E27FC236}">
                            <a16:creationId xmlns:a16="http://schemas.microsoft.com/office/drawing/2014/main" id="{D76DA74A-24E6-464E-9521-D00BA088B5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838200"/>
                        <a:ext cx="927100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5" name="Object 17">
            <a:extLst>
              <a:ext uri="{FF2B5EF4-FFF2-40B4-BE49-F238E27FC236}">
                <a16:creationId xmlns:a16="http://schemas.microsoft.com/office/drawing/2014/main" id="{E5427FDC-936D-4AA1-94CC-AB6E2C7096C3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6781800" y="2438400"/>
          <a:ext cx="132080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583920" imgH="177480" progId="Equation.3">
                  <p:embed/>
                </p:oleObj>
              </mc:Choice>
              <mc:Fallback>
                <p:oleObj name="Формула" r:id="rId6" imgW="583920" imgH="177480" progId="Equation.3">
                  <p:embed/>
                  <p:pic>
                    <p:nvPicPr>
                      <p:cNvPr id="7185" name="Object 17">
                        <a:extLst>
                          <a:ext uri="{FF2B5EF4-FFF2-40B4-BE49-F238E27FC236}">
                            <a16:creationId xmlns:a16="http://schemas.microsoft.com/office/drawing/2014/main" id="{E5427FDC-936D-4AA1-94CC-AB6E2C7096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438400"/>
                        <a:ext cx="132080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Line 7">
            <a:extLst>
              <a:ext uri="{FF2B5EF4-FFF2-40B4-BE49-F238E27FC236}">
                <a16:creationId xmlns:a16="http://schemas.microsoft.com/office/drawing/2014/main" id="{E820CC73-38F7-44B9-BA1C-F0F4E90549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914400"/>
            <a:ext cx="1066800" cy="4572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7" name="Rectangle 9">
            <a:extLst>
              <a:ext uri="{FF2B5EF4-FFF2-40B4-BE49-F238E27FC236}">
                <a16:creationId xmlns:a16="http://schemas.microsoft.com/office/drawing/2014/main" id="{D3CED7B0-0525-48B4-8A78-1E74ECAF5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143000"/>
            <a:ext cx="228600" cy="381000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78" name="AutoShape 10">
            <a:extLst>
              <a:ext uri="{FF2B5EF4-FFF2-40B4-BE49-F238E27FC236}">
                <a16:creationId xmlns:a16="http://schemas.microsoft.com/office/drawing/2014/main" id="{9DF49345-4F8D-4860-96A0-0ECF95F37BA0}"/>
              </a:ext>
            </a:extLst>
          </p:cNvPr>
          <p:cNvSpPr>
            <a:spLocks/>
          </p:cNvSpPr>
          <p:nvPr/>
        </p:nvSpPr>
        <p:spPr bwMode="auto">
          <a:xfrm rot="-5400000">
            <a:off x="2247900" y="1333500"/>
            <a:ext cx="304800" cy="990600"/>
          </a:xfrm>
          <a:prstGeom prst="leftBrace">
            <a:avLst>
              <a:gd name="adj1" fmla="val 27083"/>
              <a:gd name="adj2" fmla="val 53333"/>
            </a:avLst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79" name="Line 11">
            <a:extLst>
              <a:ext uri="{FF2B5EF4-FFF2-40B4-BE49-F238E27FC236}">
                <a16:creationId xmlns:a16="http://schemas.microsoft.com/office/drawing/2014/main" id="{0953C424-9310-46AA-91F2-45AB4A559F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1981200"/>
            <a:ext cx="1066800" cy="3048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0" name="Text Box 12">
            <a:extLst>
              <a:ext uri="{FF2B5EF4-FFF2-40B4-BE49-F238E27FC236}">
                <a16:creationId xmlns:a16="http://schemas.microsoft.com/office/drawing/2014/main" id="{3D92DB8A-9BED-4BE3-A4EC-1FD7AC8BA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57200"/>
            <a:ext cx="4495800" cy="1339850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2000"/>
          </a:p>
          <a:p>
            <a:pPr eaLnBrk="1" hangingPunct="1">
              <a:spcBef>
                <a:spcPct val="50000"/>
              </a:spcBef>
            </a:pPr>
            <a:r>
              <a:rPr lang="ru-RU" altLang="ru-RU" sz="2000"/>
              <a:t>Внешняя функция</a:t>
            </a:r>
          </a:p>
          <a:p>
            <a:pPr eaLnBrk="1" hangingPunct="1">
              <a:spcBef>
                <a:spcPct val="50000"/>
              </a:spcBef>
            </a:pPr>
            <a:endParaRPr lang="ru-RU" altLang="ru-RU" sz="2000"/>
          </a:p>
        </p:txBody>
      </p:sp>
      <p:sp>
        <p:nvSpPr>
          <p:cNvPr id="7184" name="Text Box 16">
            <a:extLst>
              <a:ext uri="{FF2B5EF4-FFF2-40B4-BE49-F238E27FC236}">
                <a16:creationId xmlns:a16="http://schemas.microsoft.com/office/drawing/2014/main" id="{44030A85-F35D-4873-85E3-ABED0BEC7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981200"/>
            <a:ext cx="4876800" cy="1400175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  <a:p>
            <a:pPr eaLnBrk="1" hangingPunct="1">
              <a:spcBef>
                <a:spcPct val="50000"/>
              </a:spcBef>
            </a:pPr>
            <a:r>
              <a:rPr lang="ru-RU" altLang="ru-RU" sz="2000"/>
              <a:t>Внутренняя функция </a:t>
            </a:r>
          </a:p>
          <a:p>
            <a:pPr eaLnBrk="1" hangingPunct="1">
              <a:spcBef>
                <a:spcPct val="50000"/>
              </a:spcBef>
            </a:pPr>
            <a:endParaRPr lang="ru-RU" altLang="ru-RU" sz="2000"/>
          </a:p>
        </p:txBody>
      </p:sp>
      <p:graphicFrame>
        <p:nvGraphicFramePr>
          <p:cNvPr id="7188" name="Object 20">
            <a:extLst>
              <a:ext uri="{FF2B5EF4-FFF2-40B4-BE49-F238E27FC236}">
                <a16:creationId xmlns:a16="http://schemas.microsoft.com/office/drawing/2014/main" id="{2ACC6A08-F159-469F-9769-7F555DF03A0B}"/>
              </a:ext>
            </a:extLst>
          </p:cNvPr>
          <p:cNvGraphicFramePr>
            <a:graphicFrameLocks noGrp="1" noChangeAspect="1"/>
          </p:cNvGraphicFramePr>
          <p:nvPr>
            <p:ph sz="quarter" idx="4"/>
          </p:nvPr>
        </p:nvGraphicFramePr>
        <p:xfrm>
          <a:off x="685800" y="3697288"/>
          <a:ext cx="1828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8" imgW="787320" imgH="393480" progId="Equation.3">
                  <p:embed/>
                </p:oleObj>
              </mc:Choice>
              <mc:Fallback>
                <p:oleObj name="Формула" r:id="rId8" imgW="787320" imgH="393480" progId="Equation.3">
                  <p:embed/>
                  <p:pic>
                    <p:nvPicPr>
                      <p:cNvPr id="7188" name="Object 20">
                        <a:extLst>
                          <a:ext uri="{FF2B5EF4-FFF2-40B4-BE49-F238E27FC236}">
                            <a16:creationId xmlns:a16="http://schemas.microsoft.com/office/drawing/2014/main" id="{2ACC6A08-F159-469F-9769-7F555DF03A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697288"/>
                        <a:ext cx="18288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1" name="Object 23">
            <a:extLst>
              <a:ext uri="{FF2B5EF4-FFF2-40B4-BE49-F238E27FC236}">
                <a16:creationId xmlns:a16="http://schemas.microsoft.com/office/drawing/2014/main" id="{663A99DE-214C-4F8B-A104-73D0C1EE85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20975" y="3657600"/>
          <a:ext cx="27130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0" imgW="1041120" imgH="393480" progId="Equation.3">
                  <p:embed/>
                </p:oleObj>
              </mc:Choice>
              <mc:Fallback>
                <p:oleObj name="Формула" r:id="rId10" imgW="1041120" imgH="393480" progId="Equation.3">
                  <p:embed/>
                  <p:pic>
                    <p:nvPicPr>
                      <p:cNvPr id="7191" name="Object 23">
                        <a:extLst>
                          <a:ext uri="{FF2B5EF4-FFF2-40B4-BE49-F238E27FC236}">
                            <a16:creationId xmlns:a16="http://schemas.microsoft.com/office/drawing/2014/main" id="{663A99DE-214C-4F8B-A104-73D0C1EE85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0975" y="3657600"/>
                        <a:ext cx="27130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2" name="Object 24">
            <a:extLst>
              <a:ext uri="{FF2B5EF4-FFF2-40B4-BE49-F238E27FC236}">
                <a16:creationId xmlns:a16="http://schemas.microsoft.com/office/drawing/2014/main" id="{7054429D-85C4-418A-A716-2A001306C9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7563" y="5257800"/>
          <a:ext cx="2557462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2" imgW="761760" imgH="241200" progId="Equation.3">
                  <p:embed/>
                </p:oleObj>
              </mc:Choice>
              <mc:Fallback>
                <p:oleObj name="Формула" r:id="rId12" imgW="761760" imgH="241200" progId="Equation.3">
                  <p:embed/>
                  <p:pic>
                    <p:nvPicPr>
                      <p:cNvPr id="7192" name="Object 24">
                        <a:extLst>
                          <a:ext uri="{FF2B5EF4-FFF2-40B4-BE49-F238E27FC236}">
                            <a16:creationId xmlns:a16="http://schemas.microsoft.com/office/drawing/2014/main" id="{7054429D-85C4-418A-A716-2A001306C9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63" y="5257800"/>
                        <a:ext cx="2557462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3" name="Rectangle 25">
            <a:extLst>
              <a:ext uri="{FF2B5EF4-FFF2-40B4-BE49-F238E27FC236}">
                <a16:creationId xmlns:a16="http://schemas.microsoft.com/office/drawing/2014/main" id="{72DC6425-1DBC-4869-8335-39CA10B5E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257800"/>
            <a:ext cx="381000" cy="457200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94" name="Line 26">
            <a:extLst>
              <a:ext uri="{FF2B5EF4-FFF2-40B4-BE49-F238E27FC236}">
                <a16:creationId xmlns:a16="http://schemas.microsoft.com/office/drawing/2014/main" id="{B2DA5D68-9E2C-4A91-8051-0FAA8FFDA3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2800" y="5181600"/>
            <a:ext cx="1143000" cy="304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5" name="Text Box 27">
            <a:extLst>
              <a:ext uri="{FF2B5EF4-FFF2-40B4-BE49-F238E27FC236}">
                <a16:creationId xmlns:a16="http://schemas.microsoft.com/office/drawing/2014/main" id="{1E726FC4-7429-426F-A935-F486B57A7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419600"/>
            <a:ext cx="4495800" cy="1339850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2000"/>
          </a:p>
          <a:p>
            <a:pPr eaLnBrk="1" hangingPunct="1">
              <a:spcBef>
                <a:spcPct val="50000"/>
              </a:spcBef>
            </a:pPr>
            <a:r>
              <a:rPr lang="ru-RU" altLang="ru-RU" sz="2000"/>
              <a:t>Внешняя функция</a:t>
            </a:r>
          </a:p>
          <a:p>
            <a:pPr eaLnBrk="1" hangingPunct="1">
              <a:spcBef>
                <a:spcPct val="50000"/>
              </a:spcBef>
            </a:pPr>
            <a:endParaRPr lang="ru-RU" altLang="ru-RU" sz="2000"/>
          </a:p>
        </p:txBody>
      </p:sp>
      <p:graphicFrame>
        <p:nvGraphicFramePr>
          <p:cNvPr id="7196" name="Object 28">
            <a:extLst>
              <a:ext uri="{FF2B5EF4-FFF2-40B4-BE49-F238E27FC236}">
                <a16:creationId xmlns:a16="http://schemas.microsoft.com/office/drawing/2014/main" id="{B21E8227-D00E-490A-94B0-24248BE687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99325" y="4724400"/>
          <a:ext cx="1246188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4" imgW="457200" imgH="228600" progId="Equation.3">
                  <p:embed/>
                </p:oleObj>
              </mc:Choice>
              <mc:Fallback>
                <p:oleObj name="Формула" r:id="rId14" imgW="457200" imgH="228600" progId="Equation.3">
                  <p:embed/>
                  <p:pic>
                    <p:nvPicPr>
                      <p:cNvPr id="7196" name="Object 28">
                        <a:extLst>
                          <a:ext uri="{FF2B5EF4-FFF2-40B4-BE49-F238E27FC236}">
                            <a16:creationId xmlns:a16="http://schemas.microsoft.com/office/drawing/2014/main" id="{B21E8227-D00E-490A-94B0-24248BE687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9325" y="4724400"/>
                        <a:ext cx="1246188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7" name="AutoShape 29">
            <a:extLst>
              <a:ext uri="{FF2B5EF4-FFF2-40B4-BE49-F238E27FC236}">
                <a16:creationId xmlns:a16="http://schemas.microsoft.com/office/drawing/2014/main" id="{28F55F0F-FA15-4842-93E2-1BA2FBB10682}"/>
              </a:ext>
            </a:extLst>
          </p:cNvPr>
          <p:cNvSpPr>
            <a:spLocks/>
          </p:cNvSpPr>
          <p:nvPr/>
        </p:nvSpPr>
        <p:spPr bwMode="auto">
          <a:xfrm rot="-5400000">
            <a:off x="2171700" y="5524500"/>
            <a:ext cx="304800" cy="990600"/>
          </a:xfrm>
          <a:prstGeom prst="leftBrace">
            <a:avLst>
              <a:gd name="adj1" fmla="val 27083"/>
              <a:gd name="adj2" fmla="val 53333"/>
            </a:avLst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98" name="Line 30">
            <a:extLst>
              <a:ext uri="{FF2B5EF4-FFF2-40B4-BE49-F238E27FC236}">
                <a16:creationId xmlns:a16="http://schemas.microsoft.com/office/drawing/2014/main" id="{9765098F-377A-44F8-9F25-D5DC4594809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6172200"/>
            <a:ext cx="914400" cy="762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9" name="Text Box 31">
            <a:extLst>
              <a:ext uri="{FF2B5EF4-FFF2-40B4-BE49-F238E27FC236}">
                <a16:creationId xmlns:a16="http://schemas.microsoft.com/office/drawing/2014/main" id="{D472254E-D20F-4B4B-962B-56D3723D3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6096000"/>
            <a:ext cx="4953000" cy="42545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/>
              <a:t>Внутренняя функция </a:t>
            </a:r>
          </a:p>
        </p:txBody>
      </p:sp>
      <p:graphicFrame>
        <p:nvGraphicFramePr>
          <p:cNvPr id="7200" name="Object 32">
            <a:extLst>
              <a:ext uri="{FF2B5EF4-FFF2-40B4-BE49-F238E27FC236}">
                <a16:creationId xmlns:a16="http://schemas.microsoft.com/office/drawing/2014/main" id="{B0680BDC-41AA-47CA-94E0-27B389B6AC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9400" y="6019800"/>
          <a:ext cx="12954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6" imgW="520560" imgH="177480" progId="Equation.3">
                  <p:embed/>
                </p:oleObj>
              </mc:Choice>
              <mc:Fallback>
                <p:oleObj name="Формула" r:id="rId16" imgW="520560" imgH="177480" progId="Equation.3">
                  <p:embed/>
                  <p:pic>
                    <p:nvPicPr>
                      <p:cNvPr id="7200" name="Object 32">
                        <a:extLst>
                          <a:ext uri="{FF2B5EF4-FFF2-40B4-BE49-F238E27FC236}">
                            <a16:creationId xmlns:a16="http://schemas.microsoft.com/office/drawing/2014/main" id="{B0680BDC-41AA-47CA-94E0-27B389B6AC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6019800"/>
                        <a:ext cx="12954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animBg="1"/>
      <p:bldP spid="7178" grpId="0" animBg="1"/>
      <p:bldP spid="7180" grpId="0" animBg="1"/>
      <p:bldP spid="7184" grpId="0" animBg="1"/>
      <p:bldP spid="7193" grpId="0" animBg="1"/>
      <p:bldP spid="7195" grpId="0" animBg="1"/>
      <p:bldP spid="7197" grpId="0" animBg="1"/>
      <p:bldP spid="719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2">
            <a:extLst>
              <a:ext uri="{FF2B5EF4-FFF2-40B4-BE49-F238E27FC236}">
                <a16:creationId xmlns:a16="http://schemas.microsoft.com/office/drawing/2014/main" id="{E87010D4-C8D9-443D-ABC2-2645D6CED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04800"/>
            <a:ext cx="784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Определить внутреннюю и внешнюю функцию для данной сложной функции:</a:t>
            </a:r>
          </a:p>
        </p:txBody>
      </p:sp>
      <p:graphicFrame>
        <p:nvGraphicFramePr>
          <p:cNvPr id="9218" name="Object 3">
            <a:extLst>
              <a:ext uri="{FF2B5EF4-FFF2-40B4-BE49-F238E27FC236}">
                <a16:creationId xmlns:a16="http://schemas.microsoft.com/office/drawing/2014/main" id="{51079026-F335-4140-BDC4-801B81F98C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674712"/>
              </p:ext>
            </p:extLst>
          </p:nvPr>
        </p:nvGraphicFramePr>
        <p:xfrm>
          <a:off x="788233" y="1639237"/>
          <a:ext cx="25273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774360" imgH="203040" progId="Equation.3">
                  <p:embed/>
                </p:oleObj>
              </mc:Choice>
              <mc:Fallback>
                <p:oleObj name="Формула" r:id="rId2" imgW="774360" imgH="203040" progId="Equation.3">
                  <p:embed/>
                  <p:pic>
                    <p:nvPicPr>
                      <p:cNvPr id="9218" name="Object 3">
                        <a:extLst>
                          <a:ext uri="{FF2B5EF4-FFF2-40B4-BE49-F238E27FC236}">
                            <a16:creationId xmlns:a16="http://schemas.microsoft.com/office/drawing/2014/main" id="{51079026-F335-4140-BDC4-801B81F98C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233" y="1639237"/>
                        <a:ext cx="25273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AutoShape 4">
            <a:extLst>
              <a:ext uri="{FF2B5EF4-FFF2-40B4-BE49-F238E27FC236}">
                <a16:creationId xmlns:a16="http://schemas.microsoft.com/office/drawing/2014/main" id="{576EBE8D-9AD9-41E4-9AEF-17B7800326FC}"/>
              </a:ext>
            </a:extLst>
          </p:cNvPr>
          <p:cNvSpPr>
            <a:spLocks/>
          </p:cNvSpPr>
          <p:nvPr/>
        </p:nvSpPr>
        <p:spPr bwMode="auto">
          <a:xfrm rot="-5400000">
            <a:off x="2895600" y="1905000"/>
            <a:ext cx="152400" cy="609600"/>
          </a:xfrm>
          <a:prstGeom prst="leftBrace">
            <a:avLst>
              <a:gd name="adj1" fmla="val 33333"/>
              <a:gd name="adj2" fmla="val 50000"/>
            </a:avLst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554BBB22-05DB-4186-AC48-88E04E668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600200"/>
            <a:ext cx="762000" cy="609600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8679" name="AutoShape 7">
            <a:extLst>
              <a:ext uri="{FF2B5EF4-FFF2-40B4-BE49-F238E27FC236}">
                <a16:creationId xmlns:a16="http://schemas.microsoft.com/office/drawing/2014/main" id="{1C38A28D-729D-4BC3-93E0-9F1834524064}"/>
              </a:ext>
            </a:extLst>
          </p:cNvPr>
          <p:cNvSpPr>
            <a:spLocks/>
          </p:cNvSpPr>
          <p:nvPr/>
        </p:nvSpPr>
        <p:spPr bwMode="auto">
          <a:xfrm>
            <a:off x="762000" y="2590800"/>
            <a:ext cx="228600" cy="1905000"/>
          </a:xfrm>
          <a:prstGeom prst="leftBrace">
            <a:avLst>
              <a:gd name="adj1" fmla="val 6944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8682" name="Text Box 10">
            <a:extLst>
              <a:ext uri="{FF2B5EF4-FFF2-40B4-BE49-F238E27FC236}">
                <a16:creationId xmlns:a16="http://schemas.microsoft.com/office/drawing/2014/main" id="{D76C68C6-6421-4441-9327-5753F639E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3500438"/>
            <a:ext cx="480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000099"/>
                </a:solidFill>
              </a:rPr>
              <a:t>- Внутренняя функция</a:t>
            </a:r>
          </a:p>
        </p:txBody>
      </p:sp>
      <p:sp>
        <p:nvSpPr>
          <p:cNvPr id="28683" name="Text Box 11">
            <a:extLst>
              <a:ext uri="{FF2B5EF4-FFF2-40B4-BE49-F238E27FC236}">
                <a16:creationId xmlns:a16="http://schemas.microsoft.com/office/drawing/2014/main" id="{DDDB5FAC-E87D-4BBD-95EE-9F5587D5E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563" y="2714625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006600"/>
                </a:solidFill>
              </a:rPr>
              <a:t>- Внешняя функция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7" grpId="0" animBg="1"/>
      <p:bldP spid="28679" grpId="0" animBg="1"/>
      <p:bldP spid="28682" grpId="0"/>
      <p:bldP spid="2868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1733D3-8EF1-4BF1-BEFD-F9A21220A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57188"/>
            <a:ext cx="77724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45" name="Содержимое 2">
            <a:extLst>
              <a:ext uri="{FF2B5EF4-FFF2-40B4-BE49-F238E27FC236}">
                <a16:creationId xmlns:a16="http://schemas.microsoft.com/office/drawing/2014/main" id="{9F9DC263-51BE-4DE0-8EE1-DAB2D5602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000125"/>
            <a:ext cx="8858250" cy="1357313"/>
          </a:xfrm>
        </p:spPr>
        <p:txBody>
          <a:bodyPr/>
          <a:lstStyle/>
          <a:p>
            <a:pPr eaLnBrk="1" hangingPunct="1"/>
            <a:r>
              <a:rPr lang="ru-RU" altLang="ru-RU" sz="2800" b="1"/>
              <a:t>Задайте формулами элементарные функции  </a:t>
            </a:r>
            <a:r>
              <a:rPr lang="en-US" altLang="ru-RU" sz="2800" b="1"/>
              <a:t>f </a:t>
            </a:r>
            <a:r>
              <a:rPr lang="ru-RU" altLang="ru-RU" sz="2800" b="1"/>
              <a:t>и </a:t>
            </a:r>
            <a:r>
              <a:rPr lang="en-US" altLang="ru-RU" sz="2800" b="1"/>
              <a:t>g</a:t>
            </a:r>
            <a:r>
              <a:rPr lang="ru-RU" altLang="ru-RU" sz="2800" b="1"/>
              <a:t>, из которых составлена сложная функция </a:t>
            </a:r>
            <a:r>
              <a:rPr lang="en-US" altLang="ru-RU" sz="2800" b="1"/>
              <a:t>h</a:t>
            </a:r>
            <a:r>
              <a:rPr lang="ru-RU" altLang="ru-RU" sz="2800" b="1"/>
              <a:t>(</a:t>
            </a:r>
            <a:r>
              <a:rPr lang="en-US" altLang="ru-RU" sz="2800" b="1"/>
              <a:t>x</a:t>
            </a:r>
            <a:r>
              <a:rPr lang="ru-RU" altLang="ru-RU" sz="2800" b="1"/>
              <a:t>)=</a:t>
            </a:r>
            <a:r>
              <a:rPr lang="en-US" altLang="ru-RU" sz="2800" b="1"/>
              <a:t>f</a:t>
            </a:r>
            <a:r>
              <a:rPr lang="ru-RU" altLang="ru-RU" sz="2800" b="1"/>
              <a:t>(</a:t>
            </a:r>
            <a:r>
              <a:rPr lang="en-US" altLang="ru-RU" sz="2800" b="1"/>
              <a:t>g</a:t>
            </a:r>
            <a:r>
              <a:rPr lang="ru-RU" altLang="ru-RU" sz="2800" b="1"/>
              <a:t>(</a:t>
            </a:r>
            <a:r>
              <a:rPr lang="en-US" altLang="ru-RU" sz="2800" b="1"/>
              <a:t>x</a:t>
            </a:r>
            <a:r>
              <a:rPr lang="ru-RU" altLang="ru-RU" sz="2800" b="1"/>
              <a:t>))</a:t>
            </a:r>
          </a:p>
          <a:p>
            <a:pPr eaLnBrk="1" hangingPunct="1"/>
            <a:endParaRPr lang="ru-RU" altLang="ru-RU"/>
          </a:p>
        </p:txBody>
      </p:sp>
      <p:graphicFrame>
        <p:nvGraphicFramePr>
          <p:cNvPr id="10242" name="Object 2">
            <a:extLst>
              <a:ext uri="{FF2B5EF4-FFF2-40B4-BE49-F238E27FC236}">
                <a16:creationId xmlns:a16="http://schemas.microsoft.com/office/drawing/2014/main" id="{C635BDD5-158D-4FF3-9359-698A68C1FF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875" y="2643188"/>
          <a:ext cx="3214688" cy="400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1143000" imgH="1422360" progId="Equation.3">
                  <p:embed/>
                </p:oleObj>
              </mc:Choice>
              <mc:Fallback>
                <p:oleObj name="Формула" r:id="rId2" imgW="1143000" imgH="1422360" progId="Equation.3">
                  <p:embed/>
                  <p:pic>
                    <p:nvPicPr>
                      <p:cNvPr id="10242" name="Object 2">
                        <a:extLst>
                          <a:ext uri="{FF2B5EF4-FFF2-40B4-BE49-F238E27FC236}">
                            <a16:creationId xmlns:a16="http://schemas.microsoft.com/office/drawing/2014/main" id="{C635BDD5-158D-4FF3-9359-698A68C1FF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2643188"/>
                        <a:ext cx="3214688" cy="400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3">
            <a:extLst>
              <a:ext uri="{FF2B5EF4-FFF2-40B4-BE49-F238E27FC236}">
                <a16:creationId xmlns:a16="http://schemas.microsoft.com/office/drawing/2014/main" id="{9016CB7B-F1D3-420B-856D-BD7767D88C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43375" y="2643188"/>
          <a:ext cx="4911725" cy="400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1752480" imgH="1396800" progId="Equation.3">
                  <p:embed/>
                </p:oleObj>
              </mc:Choice>
              <mc:Fallback>
                <p:oleObj name="Формула" r:id="rId4" imgW="1752480" imgH="1396800" progId="Equation.3">
                  <p:embed/>
                  <p:pic>
                    <p:nvPicPr>
                      <p:cNvPr id="10243" name="Object 3">
                        <a:extLst>
                          <a:ext uri="{FF2B5EF4-FFF2-40B4-BE49-F238E27FC236}">
                            <a16:creationId xmlns:a16="http://schemas.microsoft.com/office/drawing/2014/main" id="{9016CB7B-F1D3-420B-856D-BD7767D88C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5" y="2643188"/>
                        <a:ext cx="4911725" cy="400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Геометрический смысл приращения функции. Итак, K – угловой коэффициент прямой(секущей). B. A. С. Секущая.">
            <a:extLst>
              <a:ext uri="{FF2B5EF4-FFF2-40B4-BE49-F238E27FC236}">
                <a16:creationId xmlns:a16="http://schemas.microsoft.com/office/drawing/2014/main" id="{AC71A23B-33DE-4BF1-909D-AB7B61B14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"/>
          <a:stretch>
            <a:fillRect/>
          </a:stretch>
        </p:blipFill>
        <p:spPr bwMode="auto">
          <a:xfrm>
            <a:off x="381000" y="380867"/>
            <a:ext cx="8305800" cy="6044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2">
            <a:extLst>
              <a:ext uri="{FF2B5EF4-FFF2-40B4-BE49-F238E27FC236}">
                <a16:creationId xmlns:a16="http://schemas.microsoft.com/office/drawing/2014/main" id="{B0235422-F5D8-4D23-A743-45177D45C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72" t="35889" r="34375" b="36279"/>
          <a:stretch>
            <a:fillRect/>
          </a:stretch>
        </p:blipFill>
        <p:spPr bwMode="auto">
          <a:xfrm>
            <a:off x="5643563" y="3357563"/>
            <a:ext cx="32861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2">
            <a:extLst>
              <a:ext uri="{FF2B5EF4-FFF2-40B4-BE49-F238E27FC236}">
                <a16:creationId xmlns:a16="http://schemas.microsoft.com/office/drawing/2014/main" id="{C1CF1B6D-F4BF-4149-B722-BA363CAC0D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>
                <a:solidFill>
                  <a:schemeClr val="bg1"/>
                </a:solidFill>
                <a:latin typeface="+mn-lt"/>
              </a:rPr>
              <a:t>Новый материал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0093942-53A1-4D2B-B7D7-BCF59C847F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785225" cy="6155531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sym typeface="Symbol" panose="05050102010706020507" pitchFamily="18" charset="2"/>
              </a:rPr>
              <a:t>Так как </a:t>
            </a:r>
            <a:r>
              <a:rPr lang="en-US" altLang="ru-RU" sz="2000" b="1" dirty="0">
                <a:solidFill>
                  <a:srgbClr val="002060"/>
                </a:solidFill>
                <a:sym typeface="Symbol" panose="05050102010706020507" pitchFamily="18" charset="2"/>
              </a:rPr>
              <a:t>k</a:t>
            </a:r>
            <a:r>
              <a:rPr lang="en-US" altLang="ru-RU" sz="2000" b="1" baseline="-25000" dirty="0">
                <a:solidFill>
                  <a:srgbClr val="002060"/>
                </a:solidFill>
                <a:sym typeface="Symbol" panose="05050102010706020507" pitchFamily="18" charset="2"/>
              </a:rPr>
              <a:t>0</a:t>
            </a:r>
            <a:r>
              <a:rPr lang="ru-RU" altLang="ru-RU" sz="2000" b="1" dirty="0">
                <a:solidFill>
                  <a:srgbClr val="002060"/>
                </a:solidFill>
                <a:sym typeface="Symbol" panose="05050102010706020507" pitchFamily="18" charset="2"/>
              </a:rPr>
              <a:t> – угловой коэффициент касательной, то</a:t>
            </a:r>
          </a:p>
          <a:p>
            <a:pPr marL="0" indent="0" eaLnBrk="1" hangingPunct="1">
              <a:buFontTx/>
              <a:buNone/>
            </a:pPr>
            <a:endParaRPr lang="ru-RU" altLang="ru-RU" sz="2000" b="1" dirty="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 marL="0" indent="0" eaLnBrk="1" hangingPunct="1"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sym typeface="Symbol" panose="05050102010706020507" pitchFamily="18" charset="2"/>
              </a:rPr>
              <a:t>где   угол, образуемый касательной с положительным направлением оси Ох.</a:t>
            </a:r>
          </a:p>
          <a:p>
            <a:pPr marL="0" indent="0" eaLnBrk="1" hangingPunct="1"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sym typeface="Symbol" panose="05050102010706020507" pitchFamily="18" charset="2"/>
              </a:rPr>
              <a:t>Итак,</a:t>
            </a:r>
          </a:p>
          <a:p>
            <a:pPr marL="0" indent="0" eaLnBrk="1" hangingPunct="1">
              <a:buFontTx/>
              <a:buNone/>
            </a:pPr>
            <a:endParaRPr lang="ru-RU" altLang="ru-RU" sz="2000" b="1" dirty="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 marL="0" indent="0" eaLnBrk="1" hangingPunct="1">
              <a:buFontTx/>
              <a:buNone/>
            </a:pPr>
            <a:endParaRPr lang="ru-RU" altLang="ru-RU" sz="2000" dirty="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 marL="0" indent="0" eaLnBrk="1" hangingPunct="1">
              <a:buFontTx/>
              <a:buNone/>
            </a:pPr>
            <a:endParaRPr lang="ru-RU" altLang="ru-RU" sz="2000" b="1" dirty="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 marL="0" indent="0" eaLnBrk="1" hangingPunct="1">
              <a:buFontTx/>
              <a:buNone/>
            </a:pPr>
            <a:endParaRPr lang="ru-RU" altLang="ru-RU" sz="2000" dirty="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 marL="0" indent="0" eaLnBrk="1" hangingPunct="1">
              <a:buFontTx/>
              <a:buNone/>
            </a:pPr>
            <a:endParaRPr lang="ru-RU" altLang="ru-RU" sz="2000" b="1" dirty="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 marL="0" indent="0" eaLnBrk="1" hangingPunct="1">
              <a:buFontTx/>
              <a:buNone/>
            </a:pPr>
            <a:endParaRPr lang="ru-RU" altLang="ru-RU" sz="2000" dirty="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 marL="0" indent="0" eaLnBrk="1" hangingPunct="1">
              <a:buFontTx/>
              <a:buNone/>
            </a:pPr>
            <a:endParaRPr lang="ru-RU" altLang="ru-RU" sz="2000" b="1" dirty="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 marL="0" indent="0" eaLnBrk="1" hangingPunct="1">
              <a:buFontTx/>
              <a:buNone/>
            </a:pPr>
            <a:r>
              <a:rPr lang="ru-RU" altLang="ru-RU" sz="2000" b="1" dirty="0">
                <a:solidFill>
                  <a:srgbClr val="FF0000"/>
                </a:solidFill>
                <a:sym typeface="Symbol" panose="05050102010706020507" pitchFamily="18" charset="2"/>
              </a:rPr>
              <a:t>Геометрический смысл производной</a:t>
            </a:r>
          </a:p>
          <a:p>
            <a:pPr marL="0" indent="0" eaLnBrk="1" hangingPunct="1"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sym typeface="Symbol" panose="05050102010706020507" pitchFamily="18" charset="2"/>
              </a:rPr>
              <a:t>состоит в том, что </a:t>
            </a:r>
            <a:r>
              <a:rPr lang="ru-RU" altLang="ru-RU" sz="2000" b="1" i="1" dirty="0">
                <a:solidFill>
                  <a:srgbClr val="008080"/>
                </a:solidFill>
                <a:sym typeface="Symbol" panose="05050102010706020507" pitchFamily="18" charset="2"/>
              </a:rPr>
              <a:t>значение</a:t>
            </a:r>
          </a:p>
          <a:p>
            <a:pPr marL="0" indent="0" eaLnBrk="1" hangingPunct="1">
              <a:buFontTx/>
              <a:buNone/>
            </a:pPr>
            <a:r>
              <a:rPr lang="ru-RU" altLang="ru-RU" sz="2000" b="1" i="1" dirty="0">
                <a:solidFill>
                  <a:srgbClr val="008080"/>
                </a:solidFill>
                <a:sym typeface="Symbol" panose="05050102010706020507" pitchFamily="18" charset="2"/>
              </a:rPr>
              <a:t>производной функции </a:t>
            </a:r>
            <a:r>
              <a:rPr lang="en-US" altLang="ru-RU" sz="2000" b="1" i="1" dirty="0">
                <a:solidFill>
                  <a:srgbClr val="008080"/>
                </a:solidFill>
                <a:sym typeface="Symbol" panose="05050102010706020507" pitchFamily="18" charset="2"/>
              </a:rPr>
              <a:t>f(x)</a:t>
            </a:r>
            <a:r>
              <a:rPr lang="ru-RU" altLang="ru-RU" sz="2000" b="1" i="1" dirty="0">
                <a:solidFill>
                  <a:srgbClr val="008080"/>
                </a:solidFill>
                <a:sym typeface="Symbol" panose="05050102010706020507" pitchFamily="18" charset="2"/>
              </a:rPr>
              <a:t> в точке х</a:t>
            </a:r>
            <a:r>
              <a:rPr lang="ru-RU" altLang="ru-RU" sz="2000" b="1" i="1" baseline="-25000" dirty="0">
                <a:solidFill>
                  <a:srgbClr val="008080"/>
                </a:solidFill>
                <a:sym typeface="Symbol" panose="05050102010706020507" pitchFamily="18" charset="2"/>
              </a:rPr>
              <a:t>0</a:t>
            </a:r>
          </a:p>
          <a:p>
            <a:pPr marL="0" indent="0" eaLnBrk="1" hangingPunct="1"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sym typeface="Symbol" panose="05050102010706020507" pitchFamily="18" charset="2"/>
              </a:rPr>
              <a:t>равно </a:t>
            </a:r>
            <a:r>
              <a:rPr lang="ru-RU" altLang="ru-RU" sz="2000" b="1" i="1" dirty="0">
                <a:solidFill>
                  <a:srgbClr val="002060"/>
                </a:solidFill>
                <a:sym typeface="Symbol" panose="05050102010706020507" pitchFamily="18" charset="2"/>
              </a:rPr>
              <a:t>угловому коэффициенту </a:t>
            </a:r>
          </a:p>
          <a:p>
            <a:pPr marL="0" indent="0" eaLnBrk="1" hangingPunct="1">
              <a:buFontTx/>
              <a:buNone/>
            </a:pPr>
            <a:r>
              <a:rPr lang="ru-RU" altLang="ru-RU" sz="2000" b="1" i="1" dirty="0">
                <a:solidFill>
                  <a:srgbClr val="002060"/>
                </a:solidFill>
                <a:sym typeface="Symbol" panose="05050102010706020507" pitchFamily="18" charset="2"/>
              </a:rPr>
              <a:t>касательной к графику функции</a:t>
            </a:r>
          </a:p>
          <a:p>
            <a:pPr marL="0" indent="0" eaLnBrk="1" hangingPunct="1">
              <a:buFontTx/>
              <a:buNone/>
            </a:pPr>
            <a:r>
              <a:rPr lang="ru-RU" altLang="ru-RU" sz="2000" b="1" i="1" dirty="0">
                <a:solidFill>
                  <a:srgbClr val="002060"/>
                </a:solidFill>
                <a:sym typeface="Symbol" panose="05050102010706020507" pitchFamily="18" charset="2"/>
              </a:rPr>
              <a:t>у = </a:t>
            </a:r>
            <a:r>
              <a:rPr lang="en-US" altLang="ru-RU" sz="2000" b="1" i="1" dirty="0">
                <a:solidFill>
                  <a:srgbClr val="002060"/>
                </a:solidFill>
                <a:sym typeface="Symbol" panose="05050102010706020507" pitchFamily="18" charset="2"/>
              </a:rPr>
              <a:t>f(x)</a:t>
            </a:r>
            <a:r>
              <a:rPr lang="ru-RU" altLang="ru-RU" sz="2000" b="1" i="1" dirty="0">
                <a:solidFill>
                  <a:srgbClr val="002060"/>
                </a:solidFill>
                <a:sym typeface="Symbol" panose="05050102010706020507" pitchFamily="18" charset="2"/>
              </a:rPr>
              <a:t> в точке (х</a:t>
            </a:r>
            <a:r>
              <a:rPr lang="ru-RU" altLang="ru-RU" sz="2000" b="1" i="1" baseline="-25000" dirty="0">
                <a:solidFill>
                  <a:srgbClr val="002060"/>
                </a:solidFill>
                <a:sym typeface="Symbol" panose="05050102010706020507" pitchFamily="18" charset="2"/>
              </a:rPr>
              <a:t>0</a:t>
            </a:r>
            <a:r>
              <a:rPr lang="ru-RU" altLang="ru-RU" sz="2000" b="1" i="1" dirty="0">
                <a:solidFill>
                  <a:srgbClr val="002060"/>
                </a:solidFill>
                <a:sym typeface="Symbol" panose="05050102010706020507" pitchFamily="18" charset="2"/>
              </a:rPr>
              <a:t>;</a:t>
            </a:r>
            <a:r>
              <a:rPr lang="en-US" altLang="ru-RU" sz="2000" b="1" i="1" dirty="0">
                <a:solidFill>
                  <a:srgbClr val="002060"/>
                </a:solidFill>
                <a:sym typeface="Symbol" panose="05050102010706020507" pitchFamily="18" charset="2"/>
              </a:rPr>
              <a:t> f(x</a:t>
            </a:r>
            <a:r>
              <a:rPr lang="en-US" altLang="ru-RU" sz="2000" b="1" i="1" baseline="-25000" dirty="0">
                <a:solidFill>
                  <a:srgbClr val="002060"/>
                </a:solidFill>
                <a:sym typeface="Symbol" panose="05050102010706020507" pitchFamily="18" charset="2"/>
              </a:rPr>
              <a:t>0</a:t>
            </a:r>
            <a:r>
              <a:rPr lang="en-US" altLang="ru-RU" sz="2000" b="1" i="1" dirty="0">
                <a:solidFill>
                  <a:srgbClr val="002060"/>
                </a:solidFill>
                <a:sym typeface="Symbol" panose="05050102010706020507" pitchFamily="18" charset="2"/>
              </a:rPr>
              <a:t>)).</a:t>
            </a:r>
            <a:endParaRPr lang="ru-RU" altLang="ru-RU" sz="2000" b="1" i="1" dirty="0">
              <a:solidFill>
                <a:srgbClr val="002060"/>
              </a:solidFill>
              <a:sym typeface="Symbol" panose="05050102010706020507" pitchFamily="18" charset="2"/>
            </a:endParaRPr>
          </a:p>
          <a:p>
            <a:pPr marL="0" indent="0" eaLnBrk="1" hangingPunct="1">
              <a:buFontTx/>
              <a:buNone/>
            </a:pPr>
            <a:endParaRPr lang="ru-RU" altLang="ru-RU" sz="2000" b="1" i="1" dirty="0">
              <a:solidFill>
                <a:srgbClr val="0000CC"/>
              </a:solidFill>
              <a:sym typeface="Symbol" panose="05050102010706020507" pitchFamily="18" charset="2"/>
            </a:endParaRPr>
          </a:p>
          <a:p>
            <a:pPr marL="0" indent="0" eaLnBrk="1" hangingPunct="1">
              <a:buFontTx/>
              <a:buNone/>
            </a:pPr>
            <a:endParaRPr lang="ru-RU" altLang="ru-RU" sz="2000" b="1" dirty="0">
              <a:solidFill>
                <a:schemeClr val="accent2"/>
              </a:solidFill>
              <a:sym typeface="Symbol" panose="05050102010706020507" pitchFamily="18" charset="2"/>
            </a:endParaRPr>
          </a:p>
        </p:txBody>
      </p:sp>
      <p:grpSp>
        <p:nvGrpSpPr>
          <p:cNvPr id="6152" name="Group 4">
            <a:extLst>
              <a:ext uri="{FF2B5EF4-FFF2-40B4-BE49-F238E27FC236}">
                <a16:creationId xmlns:a16="http://schemas.microsoft.com/office/drawing/2014/main" id="{E4F799E8-6D4E-4A49-AB0F-64E2A3F34EA9}"/>
              </a:ext>
            </a:extLst>
          </p:cNvPr>
          <p:cNvGrpSpPr>
            <a:grpSpLocks/>
          </p:cNvGrpSpPr>
          <p:nvPr/>
        </p:nvGrpSpPr>
        <p:grpSpPr bwMode="auto">
          <a:xfrm>
            <a:off x="4356100" y="3141663"/>
            <a:ext cx="4156075" cy="2808287"/>
            <a:chOff x="3016" y="981"/>
            <a:chExt cx="2313" cy="1769"/>
          </a:xfrm>
        </p:grpSpPr>
        <p:grpSp>
          <p:nvGrpSpPr>
            <p:cNvPr id="6178" name="Group 5">
              <a:extLst>
                <a:ext uri="{FF2B5EF4-FFF2-40B4-BE49-F238E27FC236}">
                  <a16:creationId xmlns:a16="http://schemas.microsoft.com/office/drawing/2014/main" id="{6C096C8C-1685-4BAC-A588-01E7D0E024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16" y="981"/>
              <a:ext cx="2313" cy="1769"/>
              <a:chOff x="3016" y="981"/>
              <a:chExt cx="2313" cy="1769"/>
            </a:xfrm>
          </p:grpSpPr>
          <p:sp>
            <p:nvSpPr>
              <p:cNvPr id="6180" name="Line 6">
                <a:extLst>
                  <a:ext uri="{FF2B5EF4-FFF2-40B4-BE49-F238E27FC236}">
                    <a16:creationId xmlns:a16="http://schemas.microsoft.com/office/drawing/2014/main" id="{A875588D-C437-43F1-B938-ED0B0FEF9C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16" y="2478"/>
                <a:ext cx="23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1" name="Line 7">
                <a:extLst>
                  <a:ext uri="{FF2B5EF4-FFF2-40B4-BE49-F238E27FC236}">
                    <a16:creationId xmlns:a16="http://schemas.microsoft.com/office/drawing/2014/main" id="{50867397-FF85-4D36-BD2C-FC3DAFAE2A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05" y="981"/>
                <a:ext cx="0" cy="17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179" name="Text Box 10">
              <a:extLst>
                <a:ext uri="{FF2B5EF4-FFF2-40B4-BE49-F238E27FC236}">
                  <a16:creationId xmlns:a16="http://schemas.microsoft.com/office/drawing/2014/main" id="{8093E29F-A077-4248-9F67-AA59BA1C4B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9" y="2432"/>
              <a:ext cx="2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ru-RU" altLang="ru-RU" sz="2000" b="1">
                <a:solidFill>
                  <a:srgbClr val="0000CC"/>
                </a:solidFill>
              </a:endParaRPr>
            </a:p>
          </p:txBody>
        </p:sp>
      </p:grpSp>
      <p:sp>
        <p:nvSpPr>
          <p:cNvPr id="6153" name="Freeform 11">
            <a:extLst>
              <a:ext uri="{FF2B5EF4-FFF2-40B4-BE49-F238E27FC236}">
                <a16:creationId xmlns:a16="http://schemas.microsoft.com/office/drawing/2014/main" id="{A52ED9F0-3737-4EF2-B500-2BD6BE77AD25}"/>
              </a:ext>
            </a:extLst>
          </p:cNvPr>
          <p:cNvSpPr>
            <a:spLocks/>
          </p:cNvSpPr>
          <p:nvPr/>
        </p:nvSpPr>
        <p:spPr bwMode="auto">
          <a:xfrm>
            <a:off x="5076825" y="2852738"/>
            <a:ext cx="3384550" cy="2520950"/>
          </a:xfrm>
          <a:custGeom>
            <a:avLst/>
            <a:gdLst>
              <a:gd name="T0" fmla="*/ 0 w 2132"/>
              <a:gd name="T1" fmla="*/ 2147483647 h 1588"/>
              <a:gd name="T2" fmla="*/ 2147483647 w 2132"/>
              <a:gd name="T3" fmla="*/ 2147483647 h 1588"/>
              <a:gd name="T4" fmla="*/ 2147483647 w 2132"/>
              <a:gd name="T5" fmla="*/ 2147483647 h 1588"/>
              <a:gd name="T6" fmla="*/ 2147483647 w 2132"/>
              <a:gd name="T7" fmla="*/ 0 h 1588"/>
              <a:gd name="T8" fmla="*/ 0 60000 65536"/>
              <a:gd name="T9" fmla="*/ 0 60000 65536"/>
              <a:gd name="T10" fmla="*/ 0 60000 65536"/>
              <a:gd name="T11" fmla="*/ 0 60000 65536"/>
              <a:gd name="T12" fmla="*/ 0 w 2132"/>
              <a:gd name="T13" fmla="*/ 0 h 1588"/>
              <a:gd name="T14" fmla="*/ 2132 w 2132"/>
              <a:gd name="T15" fmla="*/ 1588 h 1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32" h="1588">
                <a:moveTo>
                  <a:pt x="0" y="1588"/>
                </a:moveTo>
                <a:cubicBezTo>
                  <a:pt x="291" y="1558"/>
                  <a:pt x="582" y="1528"/>
                  <a:pt x="816" y="1452"/>
                </a:cubicBezTo>
                <a:cubicBezTo>
                  <a:pt x="1050" y="1376"/>
                  <a:pt x="1187" y="1376"/>
                  <a:pt x="1406" y="1134"/>
                </a:cubicBezTo>
                <a:cubicBezTo>
                  <a:pt x="1625" y="892"/>
                  <a:pt x="2011" y="189"/>
                  <a:pt x="2132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54" name="Line 12">
            <a:extLst>
              <a:ext uri="{FF2B5EF4-FFF2-40B4-BE49-F238E27FC236}">
                <a16:creationId xmlns:a16="http://schemas.microsoft.com/office/drawing/2014/main" id="{F4C53434-4DAF-429F-8C83-0F969E3172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51500" y="3068638"/>
            <a:ext cx="2881313" cy="3240087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5" name="Line 13">
            <a:extLst>
              <a:ext uri="{FF2B5EF4-FFF2-40B4-BE49-F238E27FC236}">
                <a16:creationId xmlns:a16="http://schemas.microsoft.com/office/drawing/2014/main" id="{F9458366-06E9-47A9-BD8D-A8AB895F8CD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4025" y="5013325"/>
            <a:ext cx="0" cy="503238"/>
          </a:xfrm>
          <a:prstGeom prst="line">
            <a:avLst/>
          </a:prstGeom>
          <a:noFill/>
          <a:ln w="28575">
            <a:solidFill>
              <a:srgbClr val="00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6" name="Line 14">
            <a:extLst>
              <a:ext uri="{FF2B5EF4-FFF2-40B4-BE49-F238E27FC236}">
                <a16:creationId xmlns:a16="http://schemas.microsoft.com/office/drawing/2014/main" id="{69F2883D-A132-432D-AF32-09E913825328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6550" y="3716338"/>
            <a:ext cx="0" cy="1835150"/>
          </a:xfrm>
          <a:prstGeom prst="line">
            <a:avLst/>
          </a:prstGeom>
          <a:noFill/>
          <a:ln w="28575">
            <a:solidFill>
              <a:srgbClr val="00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7" name="Line 15">
            <a:extLst>
              <a:ext uri="{FF2B5EF4-FFF2-40B4-BE49-F238E27FC236}">
                <a16:creationId xmlns:a16="http://schemas.microsoft.com/office/drawing/2014/main" id="{F0C4A88F-C713-4652-BFB2-01EC673672F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0788" y="3716338"/>
            <a:ext cx="1655762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8" name="Line 16">
            <a:extLst>
              <a:ext uri="{FF2B5EF4-FFF2-40B4-BE49-F238E27FC236}">
                <a16:creationId xmlns:a16="http://schemas.microsoft.com/office/drawing/2014/main" id="{A3442DD7-8471-423E-B1D1-D627A51E76B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0788" y="5013325"/>
            <a:ext cx="503237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9" name="Text Box 17">
            <a:extLst>
              <a:ext uri="{FF2B5EF4-FFF2-40B4-BE49-F238E27FC236}">
                <a16:creationId xmlns:a16="http://schemas.microsoft.com/office/drawing/2014/main" id="{E8FECD00-8CC6-4C14-AA8F-3F287FEC4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25" y="3284538"/>
            <a:ext cx="503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rgbClr val="0000CC"/>
                </a:solidFill>
              </a:rPr>
              <a:t>В</a:t>
            </a:r>
          </a:p>
        </p:txBody>
      </p:sp>
      <p:sp>
        <p:nvSpPr>
          <p:cNvPr id="6160" name="Text Box 18">
            <a:extLst>
              <a:ext uri="{FF2B5EF4-FFF2-40B4-BE49-F238E27FC236}">
                <a16:creationId xmlns:a16="http://schemas.microsoft.com/office/drawing/2014/main" id="{7A5A8BD1-5DF7-4DF6-AD73-826E92F7E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4652963"/>
            <a:ext cx="5032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rgbClr val="0000CC"/>
                </a:solidFill>
              </a:rPr>
              <a:t>А</a:t>
            </a:r>
          </a:p>
        </p:txBody>
      </p:sp>
      <p:sp>
        <p:nvSpPr>
          <p:cNvPr id="6161" name="Text Box 19">
            <a:extLst>
              <a:ext uri="{FF2B5EF4-FFF2-40B4-BE49-F238E27FC236}">
                <a16:creationId xmlns:a16="http://schemas.microsoft.com/office/drawing/2014/main" id="{F03780AB-886B-484E-8051-B71FF7411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4724400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2000" b="1">
                <a:solidFill>
                  <a:srgbClr val="0000CC"/>
                </a:solidFill>
              </a:rPr>
              <a:t>f(x</a:t>
            </a:r>
            <a:r>
              <a:rPr lang="en-US" altLang="ru-RU" sz="2000" b="1" baseline="-25000">
                <a:solidFill>
                  <a:srgbClr val="0000CC"/>
                </a:solidFill>
              </a:rPr>
              <a:t>0</a:t>
            </a:r>
            <a:r>
              <a:rPr lang="en-US" altLang="ru-RU" sz="2000" b="1">
                <a:solidFill>
                  <a:srgbClr val="0000CC"/>
                </a:solidFill>
              </a:rPr>
              <a:t>)</a:t>
            </a:r>
            <a:endParaRPr lang="ru-RU" altLang="ru-RU" sz="2000" b="1" baseline="-25000">
              <a:solidFill>
                <a:srgbClr val="0000CC"/>
              </a:solidFill>
            </a:endParaRPr>
          </a:p>
        </p:txBody>
      </p:sp>
      <p:sp>
        <p:nvSpPr>
          <p:cNvPr id="6162" name="Text Box 20">
            <a:extLst>
              <a:ext uri="{FF2B5EF4-FFF2-40B4-BE49-F238E27FC236}">
                <a16:creationId xmlns:a16="http://schemas.microsoft.com/office/drawing/2014/main" id="{97C1BC5E-E5EE-4EF3-B5A3-3FF547C6E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3500438"/>
            <a:ext cx="115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2000" b="1">
                <a:solidFill>
                  <a:srgbClr val="0000CC"/>
                </a:solidFill>
              </a:rPr>
              <a:t>f(x</a:t>
            </a:r>
            <a:r>
              <a:rPr lang="en-US" altLang="ru-RU" sz="2000" b="1" baseline="-25000">
                <a:solidFill>
                  <a:srgbClr val="0000CC"/>
                </a:solidFill>
              </a:rPr>
              <a:t>0</a:t>
            </a:r>
            <a:r>
              <a:rPr lang="en-US" altLang="ru-RU" sz="2000" b="1">
                <a:solidFill>
                  <a:srgbClr val="0000CC"/>
                </a:solidFill>
              </a:rPr>
              <a:t>+</a:t>
            </a:r>
            <a:r>
              <a:rPr lang="el-GR" altLang="ru-RU" sz="2000" b="1">
                <a:solidFill>
                  <a:srgbClr val="0000CC"/>
                </a:solidFill>
              </a:rPr>
              <a:t>Δ</a:t>
            </a:r>
            <a:r>
              <a:rPr lang="ru-RU" altLang="ru-RU" sz="2000" b="1">
                <a:solidFill>
                  <a:srgbClr val="0000CC"/>
                </a:solidFill>
              </a:rPr>
              <a:t>х</a:t>
            </a:r>
            <a:r>
              <a:rPr lang="en-US" altLang="ru-RU" sz="2000" b="1">
                <a:solidFill>
                  <a:srgbClr val="0000CC"/>
                </a:solidFill>
              </a:rPr>
              <a:t>)</a:t>
            </a:r>
            <a:endParaRPr lang="ru-RU" altLang="ru-RU" sz="2000" b="1" baseline="-25000">
              <a:solidFill>
                <a:srgbClr val="0000CC"/>
              </a:solidFill>
            </a:endParaRPr>
          </a:p>
        </p:txBody>
      </p:sp>
      <p:sp>
        <p:nvSpPr>
          <p:cNvPr id="6163" name="Text Box 21">
            <a:extLst>
              <a:ext uri="{FF2B5EF4-FFF2-40B4-BE49-F238E27FC236}">
                <a16:creationId xmlns:a16="http://schemas.microsoft.com/office/drawing/2014/main" id="{FE8F7010-CEB2-46BC-A3D4-67D989A98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0" y="5429250"/>
            <a:ext cx="100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2000" b="1">
                <a:solidFill>
                  <a:srgbClr val="0000CC"/>
                </a:solidFill>
              </a:rPr>
              <a:t>x</a:t>
            </a:r>
            <a:r>
              <a:rPr lang="en-US" altLang="ru-RU" sz="2000" b="1" baseline="-25000">
                <a:solidFill>
                  <a:srgbClr val="0000CC"/>
                </a:solidFill>
              </a:rPr>
              <a:t>0 </a:t>
            </a:r>
            <a:r>
              <a:rPr lang="en-US" altLang="ru-RU" sz="2000" b="1">
                <a:solidFill>
                  <a:srgbClr val="0000CC"/>
                </a:solidFill>
              </a:rPr>
              <a:t>+ </a:t>
            </a:r>
            <a:r>
              <a:rPr lang="el-GR" altLang="ru-RU" sz="2000" b="1">
                <a:solidFill>
                  <a:srgbClr val="0000CC"/>
                </a:solidFill>
              </a:rPr>
              <a:t>Δ</a:t>
            </a:r>
            <a:r>
              <a:rPr lang="ru-RU" altLang="ru-RU" sz="2000" b="1">
                <a:solidFill>
                  <a:srgbClr val="0000CC"/>
                </a:solidFill>
              </a:rPr>
              <a:t>х</a:t>
            </a:r>
          </a:p>
        </p:txBody>
      </p:sp>
      <p:sp>
        <p:nvSpPr>
          <p:cNvPr id="6164" name="Text Box 22">
            <a:extLst>
              <a:ext uri="{FF2B5EF4-FFF2-40B4-BE49-F238E27FC236}">
                <a16:creationId xmlns:a16="http://schemas.microsoft.com/office/drawing/2014/main" id="{46CA02E8-90C5-44B9-A750-6F61AA825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5445125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2000" b="1">
                <a:solidFill>
                  <a:srgbClr val="0000CC"/>
                </a:solidFill>
              </a:rPr>
              <a:t>x</a:t>
            </a:r>
            <a:r>
              <a:rPr lang="en-US" altLang="ru-RU" sz="2000" b="1" baseline="-25000">
                <a:solidFill>
                  <a:srgbClr val="0000CC"/>
                </a:solidFill>
              </a:rPr>
              <a:t>0</a:t>
            </a:r>
            <a:endParaRPr lang="ru-RU" altLang="ru-RU" sz="2000" b="1" baseline="-25000">
              <a:solidFill>
                <a:srgbClr val="0000CC"/>
              </a:solidFill>
            </a:endParaRPr>
          </a:p>
        </p:txBody>
      </p:sp>
      <p:sp>
        <p:nvSpPr>
          <p:cNvPr id="6165" name="Line 23">
            <a:extLst>
              <a:ext uri="{FF2B5EF4-FFF2-40B4-BE49-F238E27FC236}">
                <a16:creationId xmlns:a16="http://schemas.microsoft.com/office/drawing/2014/main" id="{B590E12A-F88E-49B4-8101-CFB848123CE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4025" y="5013325"/>
            <a:ext cx="1152525" cy="0"/>
          </a:xfrm>
          <a:prstGeom prst="line">
            <a:avLst/>
          </a:prstGeom>
          <a:noFill/>
          <a:ln w="28575">
            <a:solidFill>
              <a:srgbClr val="FF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6" name="Text Box 24">
            <a:extLst>
              <a:ext uri="{FF2B5EF4-FFF2-40B4-BE49-F238E27FC236}">
                <a16:creationId xmlns:a16="http://schemas.microsoft.com/office/drawing/2014/main" id="{65CA0C63-5DE7-41CF-ACD1-D24CEC435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4724400"/>
            <a:ext cx="503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2000" b="1">
                <a:solidFill>
                  <a:srgbClr val="0000CC"/>
                </a:solidFill>
              </a:rPr>
              <a:t>C</a:t>
            </a:r>
            <a:endParaRPr lang="ru-RU" altLang="ru-RU" sz="2000" b="1">
              <a:solidFill>
                <a:srgbClr val="0000CC"/>
              </a:solidFill>
            </a:endParaRPr>
          </a:p>
        </p:txBody>
      </p:sp>
      <p:sp>
        <p:nvSpPr>
          <p:cNvPr id="6167" name="Text Box 25">
            <a:extLst>
              <a:ext uri="{FF2B5EF4-FFF2-40B4-BE49-F238E27FC236}">
                <a16:creationId xmlns:a16="http://schemas.microsoft.com/office/drawing/2014/main" id="{9DB6643C-C48C-4960-A6E5-82107703F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4941888"/>
            <a:ext cx="576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2000" b="1" i="1">
                <a:solidFill>
                  <a:srgbClr val="FF0066"/>
                </a:solidFill>
              </a:rPr>
              <a:t>Δ</a:t>
            </a:r>
            <a:r>
              <a:rPr lang="ru-RU" altLang="ru-RU" sz="2000" b="1" i="1">
                <a:solidFill>
                  <a:srgbClr val="FF0066"/>
                </a:solidFill>
              </a:rPr>
              <a:t>х</a:t>
            </a:r>
          </a:p>
        </p:txBody>
      </p:sp>
      <p:sp>
        <p:nvSpPr>
          <p:cNvPr id="6168" name="Text Box 26">
            <a:extLst>
              <a:ext uri="{FF2B5EF4-FFF2-40B4-BE49-F238E27FC236}">
                <a16:creationId xmlns:a16="http://schemas.microsoft.com/office/drawing/2014/main" id="{C018C86A-A5D2-47DE-8B80-9E0CB233A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5188" y="4076700"/>
            <a:ext cx="1928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b="1">
                <a:solidFill>
                  <a:srgbClr val="FF0066"/>
                </a:solidFill>
              </a:rPr>
              <a:t>f(x</a:t>
            </a:r>
            <a:r>
              <a:rPr lang="en-US" altLang="ru-RU" b="1" baseline="-25000">
                <a:solidFill>
                  <a:srgbClr val="FF0066"/>
                </a:solidFill>
              </a:rPr>
              <a:t>0</a:t>
            </a:r>
            <a:r>
              <a:rPr lang="en-US" altLang="ru-RU" b="1">
                <a:solidFill>
                  <a:srgbClr val="FF0066"/>
                </a:solidFill>
              </a:rPr>
              <a:t>+</a:t>
            </a:r>
            <a:r>
              <a:rPr lang="el-GR" altLang="ru-RU" b="1">
                <a:solidFill>
                  <a:srgbClr val="FF0066"/>
                </a:solidFill>
              </a:rPr>
              <a:t>Δ</a:t>
            </a:r>
            <a:r>
              <a:rPr lang="ru-RU" altLang="ru-RU" b="1">
                <a:solidFill>
                  <a:srgbClr val="FF0066"/>
                </a:solidFill>
              </a:rPr>
              <a:t>х</a:t>
            </a:r>
            <a:r>
              <a:rPr lang="en-US" altLang="ru-RU" b="1">
                <a:solidFill>
                  <a:srgbClr val="FF0066"/>
                </a:solidFill>
              </a:rPr>
              <a:t>) – f(x</a:t>
            </a:r>
            <a:r>
              <a:rPr lang="en-US" altLang="ru-RU" b="1" baseline="-25000">
                <a:solidFill>
                  <a:srgbClr val="FF0066"/>
                </a:solidFill>
              </a:rPr>
              <a:t>0</a:t>
            </a:r>
            <a:r>
              <a:rPr lang="en-US" altLang="ru-RU" b="1">
                <a:solidFill>
                  <a:srgbClr val="FF0066"/>
                </a:solidFill>
              </a:rPr>
              <a:t>)</a:t>
            </a:r>
            <a:endParaRPr lang="ru-RU" altLang="ru-RU" b="1" baseline="-25000">
              <a:solidFill>
                <a:srgbClr val="FF0066"/>
              </a:solidFill>
            </a:endParaRPr>
          </a:p>
        </p:txBody>
      </p:sp>
      <p:graphicFrame>
        <p:nvGraphicFramePr>
          <p:cNvPr id="21532" name="Object 28">
            <a:extLst>
              <a:ext uri="{FF2B5EF4-FFF2-40B4-BE49-F238E27FC236}">
                <a16:creationId xmlns:a16="http://schemas.microsoft.com/office/drawing/2014/main" id="{9747F45B-4FB5-4F87-A90B-023F608DD2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815293"/>
              </p:ext>
            </p:extLst>
          </p:nvPr>
        </p:nvGraphicFramePr>
        <p:xfrm>
          <a:off x="2444125" y="1840756"/>
          <a:ext cx="994400" cy="481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253800" imgH="190440" progId="Equation.3">
                  <p:embed/>
                </p:oleObj>
              </mc:Choice>
              <mc:Fallback>
                <p:oleObj name="Формула" r:id="rId3" imgW="253800" imgH="190440" progId="Equation.3">
                  <p:embed/>
                  <p:pic>
                    <p:nvPicPr>
                      <p:cNvPr id="21532" name="Object 28">
                        <a:extLst>
                          <a:ext uri="{FF2B5EF4-FFF2-40B4-BE49-F238E27FC236}">
                            <a16:creationId xmlns:a16="http://schemas.microsoft.com/office/drawing/2014/main" id="{9747F45B-4FB5-4F87-A90B-023F608DD2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125" y="1840756"/>
                        <a:ext cx="994400" cy="4813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9" name="Rectangle 30">
            <a:extLst>
              <a:ext uri="{FF2B5EF4-FFF2-40B4-BE49-F238E27FC236}">
                <a16:creationId xmlns:a16="http://schemas.microsoft.com/office/drawing/2014/main" id="{D742BF08-E0A2-4065-95BB-B68C2CE85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2781300"/>
            <a:ext cx="1006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 b="1">
                <a:solidFill>
                  <a:schemeClr val="accent2"/>
                </a:solidFill>
              </a:rPr>
              <a:t>y = f(x)</a:t>
            </a:r>
            <a:endParaRPr lang="ru-RU" altLang="ru-RU" sz="2000" b="1">
              <a:solidFill>
                <a:schemeClr val="accent2"/>
              </a:solidFill>
            </a:endParaRPr>
          </a:p>
        </p:txBody>
      </p:sp>
      <p:sp>
        <p:nvSpPr>
          <p:cNvPr id="6170" name="Line 35">
            <a:extLst>
              <a:ext uri="{FF2B5EF4-FFF2-40B4-BE49-F238E27FC236}">
                <a16:creationId xmlns:a16="http://schemas.microsoft.com/office/drawing/2014/main" id="{5A578B12-986B-420B-8622-FF11C261AE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03800" y="4408488"/>
            <a:ext cx="3313113" cy="1333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21540" name="Object 36">
            <a:extLst>
              <a:ext uri="{FF2B5EF4-FFF2-40B4-BE49-F238E27FC236}">
                <a16:creationId xmlns:a16="http://schemas.microsoft.com/office/drawing/2014/main" id="{2517DE16-9F2C-42C1-9256-7FB0A06F7F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984377"/>
              </p:ext>
            </p:extLst>
          </p:nvPr>
        </p:nvGraphicFramePr>
        <p:xfrm>
          <a:off x="414963" y="1898650"/>
          <a:ext cx="18494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876240" imgH="228600" progId="Equation.3">
                  <p:embed/>
                </p:oleObj>
              </mc:Choice>
              <mc:Fallback>
                <p:oleObj name="Формула" r:id="rId5" imgW="876240" imgH="228600" progId="Equation.3">
                  <p:embed/>
                  <p:pic>
                    <p:nvPicPr>
                      <p:cNvPr id="21540" name="Object 36">
                        <a:extLst>
                          <a:ext uri="{FF2B5EF4-FFF2-40B4-BE49-F238E27FC236}">
                            <a16:creationId xmlns:a16="http://schemas.microsoft.com/office/drawing/2014/main" id="{2517DE16-9F2C-42C1-9256-7FB0A06F7F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963" y="1898650"/>
                        <a:ext cx="184943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7">
            <a:extLst>
              <a:ext uri="{FF2B5EF4-FFF2-40B4-BE49-F238E27FC236}">
                <a16:creationId xmlns:a16="http://schemas.microsoft.com/office/drawing/2014/main" id="{613D0063-1F6E-437D-A853-5BBFE784250C}"/>
              </a:ext>
            </a:extLst>
          </p:cNvPr>
          <p:cNvGrpSpPr>
            <a:grpSpLocks/>
          </p:cNvGrpSpPr>
          <p:nvPr/>
        </p:nvGrpSpPr>
        <p:grpSpPr bwMode="auto">
          <a:xfrm>
            <a:off x="5868988" y="5192713"/>
            <a:ext cx="503237" cy="396875"/>
            <a:chOff x="3016" y="3180"/>
            <a:chExt cx="317" cy="250"/>
          </a:xfrm>
        </p:grpSpPr>
        <p:sp>
          <p:nvSpPr>
            <p:cNvPr id="6176" name="Arc 38">
              <a:extLst>
                <a:ext uri="{FF2B5EF4-FFF2-40B4-BE49-F238E27FC236}">
                  <a16:creationId xmlns:a16="http://schemas.microsoft.com/office/drawing/2014/main" id="{87462112-DF55-4C7E-B005-AF5609546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8" y="3249"/>
              <a:ext cx="136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77" name="Text Box 39">
              <a:extLst>
                <a:ext uri="{FF2B5EF4-FFF2-40B4-BE49-F238E27FC236}">
                  <a16:creationId xmlns:a16="http://schemas.microsoft.com/office/drawing/2014/main" id="{EA53CB4C-4BDF-4EA8-8C98-E2B7EFF86F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3180"/>
              <a:ext cx="3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000" b="1">
                  <a:solidFill>
                    <a:srgbClr val="FF0000"/>
                  </a:solidFill>
                  <a:sym typeface="Symbol" panose="05050102010706020507" pitchFamily="18" charset="2"/>
                </a:rPr>
                <a:t></a:t>
              </a:r>
            </a:p>
          </p:txBody>
        </p:sp>
      </p:grpSp>
      <p:grpSp>
        <p:nvGrpSpPr>
          <p:cNvPr id="5" name="Group 40">
            <a:extLst>
              <a:ext uri="{FF2B5EF4-FFF2-40B4-BE49-F238E27FC236}">
                <a16:creationId xmlns:a16="http://schemas.microsoft.com/office/drawing/2014/main" id="{E18961D4-F3F6-4D85-8EAF-4FDE56372D6C}"/>
              </a:ext>
            </a:extLst>
          </p:cNvPr>
          <p:cNvGrpSpPr>
            <a:grpSpLocks/>
          </p:cNvGrpSpPr>
          <p:nvPr/>
        </p:nvGrpSpPr>
        <p:grpSpPr bwMode="auto">
          <a:xfrm>
            <a:off x="7200900" y="4687888"/>
            <a:ext cx="503238" cy="396875"/>
            <a:chOff x="3016" y="3180"/>
            <a:chExt cx="317" cy="250"/>
          </a:xfrm>
        </p:grpSpPr>
        <p:sp>
          <p:nvSpPr>
            <p:cNvPr id="6174" name="Arc 41">
              <a:extLst>
                <a:ext uri="{FF2B5EF4-FFF2-40B4-BE49-F238E27FC236}">
                  <a16:creationId xmlns:a16="http://schemas.microsoft.com/office/drawing/2014/main" id="{1728AE53-1943-4DE9-93C3-2CE8A529E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8" y="3249"/>
              <a:ext cx="136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75" name="Text Box 42">
              <a:extLst>
                <a:ext uri="{FF2B5EF4-FFF2-40B4-BE49-F238E27FC236}">
                  <a16:creationId xmlns:a16="http://schemas.microsoft.com/office/drawing/2014/main" id="{A5C2FF09-8251-4907-BF70-C996F325C8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3180"/>
              <a:ext cx="3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000" b="1">
                  <a:solidFill>
                    <a:srgbClr val="FF0000"/>
                  </a:solidFill>
                  <a:sym typeface="Symbol" panose="05050102010706020507" pitchFamily="18" charset="2"/>
                </a:rPr>
                <a:t></a:t>
              </a:r>
            </a:p>
          </p:txBody>
        </p:sp>
      </p:grpSp>
      <p:graphicFrame>
        <p:nvGraphicFramePr>
          <p:cNvPr id="21547" name="Object 43">
            <a:extLst>
              <a:ext uri="{FF2B5EF4-FFF2-40B4-BE49-F238E27FC236}">
                <a16:creationId xmlns:a16="http://schemas.microsoft.com/office/drawing/2014/main" id="{CA2BAFAE-443F-4134-9DC0-C8698F29E7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7450" y="2636838"/>
          <a:ext cx="2251075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825480" imgH="228600" progId="Equation.3">
                  <p:embed/>
                </p:oleObj>
              </mc:Choice>
              <mc:Fallback>
                <p:oleObj name="Формула" r:id="rId7" imgW="825480" imgH="228600" progId="Equation.3">
                  <p:embed/>
                  <p:pic>
                    <p:nvPicPr>
                      <p:cNvPr id="21547" name="Object 43">
                        <a:extLst>
                          <a:ext uri="{FF2B5EF4-FFF2-40B4-BE49-F238E27FC236}">
                            <a16:creationId xmlns:a16="http://schemas.microsoft.com/office/drawing/2014/main" id="{CA2BAFAE-443F-4134-9DC0-C8698F29E7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636838"/>
                        <a:ext cx="2251075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Скругленная соединительная линия 36">
            <a:extLst>
              <a:ext uri="{FF2B5EF4-FFF2-40B4-BE49-F238E27FC236}">
                <a16:creationId xmlns:a16="http://schemas.microsoft.com/office/drawing/2014/main" id="{219E8319-C340-4DD6-AE17-0D7384D29664}"/>
              </a:ext>
            </a:extLst>
          </p:cNvPr>
          <p:cNvCxnSpPr/>
          <p:nvPr/>
        </p:nvCxnSpPr>
        <p:spPr>
          <a:xfrm flipV="1">
            <a:off x="5857875" y="2214563"/>
            <a:ext cx="4143375" cy="3000375"/>
          </a:xfrm>
          <a:prstGeom prst="curvedConnector3">
            <a:avLst>
              <a:gd name="adj1" fmla="val 50000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960"/>
                            </p:stCondLst>
                            <p:childTnLst>
                              <p:par>
                                <p:cTn id="6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21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21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21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6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215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215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215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240"/>
                            </p:stCondLst>
                            <p:childTnLst>
                              <p:par>
                                <p:cTn id="7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215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215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215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4320"/>
                            </p:stCondLst>
                            <p:childTnLst>
                              <p:par>
                                <p:cTn id="8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215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215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215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CE7807-1EF5-471E-A1CD-E5AC98CCC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41" y="413715"/>
            <a:ext cx="8760917" cy="957885"/>
          </a:xfrm>
        </p:spPr>
        <p:txBody>
          <a:bodyPr/>
          <a:lstStyle/>
          <a:p>
            <a:pPr marL="0" indent="0" eaLnBrk="1" hangingPunct="1"/>
            <a:r>
              <a:rPr lang="ru-RU" altLang="ru-RU" sz="1800" b="1" dirty="0">
                <a:solidFill>
                  <a:srgbClr val="002060"/>
                </a:solidFill>
                <a:sym typeface="Symbol" panose="05050102010706020507" pitchFamily="18" charset="2"/>
              </a:rPr>
              <a:t>Так как </a:t>
            </a:r>
            <a:r>
              <a:rPr lang="en-US" altLang="ru-RU" sz="1800" b="1" dirty="0">
                <a:solidFill>
                  <a:srgbClr val="002060"/>
                </a:solidFill>
                <a:sym typeface="Symbol" panose="05050102010706020507" pitchFamily="18" charset="2"/>
              </a:rPr>
              <a:t>k</a:t>
            </a:r>
            <a:r>
              <a:rPr lang="en-US" altLang="ru-RU" sz="1800" b="1" baseline="-25000" dirty="0">
                <a:solidFill>
                  <a:srgbClr val="002060"/>
                </a:solidFill>
                <a:sym typeface="Symbol" panose="05050102010706020507" pitchFamily="18" charset="2"/>
              </a:rPr>
              <a:t>0</a:t>
            </a:r>
            <a:r>
              <a:rPr lang="ru-RU" altLang="ru-RU" sz="1800" b="1" dirty="0">
                <a:solidFill>
                  <a:srgbClr val="002060"/>
                </a:solidFill>
                <a:sym typeface="Symbol" panose="05050102010706020507" pitchFamily="18" charset="2"/>
              </a:rPr>
              <a:t> – угловой коэффициент касательной, то</a:t>
            </a:r>
            <a:br>
              <a:rPr lang="ru-RU" altLang="ru-RU" sz="1800" b="1" dirty="0">
                <a:solidFill>
                  <a:srgbClr val="002060"/>
                </a:solidFill>
                <a:sym typeface="Symbol" panose="05050102010706020507" pitchFamily="18" charset="2"/>
              </a:rPr>
            </a:br>
            <a:br>
              <a:rPr lang="ru-RU" altLang="ru-RU" sz="1800" b="1" dirty="0">
                <a:solidFill>
                  <a:schemeClr val="accent2"/>
                </a:solidFill>
                <a:sym typeface="Symbol" panose="05050102010706020507" pitchFamily="18" charset="2"/>
              </a:rPr>
            </a:br>
            <a:r>
              <a:rPr lang="ru-RU" altLang="ru-RU" sz="1800" b="1" dirty="0">
                <a:solidFill>
                  <a:srgbClr val="002060"/>
                </a:solidFill>
                <a:sym typeface="Symbol" panose="05050102010706020507" pitchFamily="18" charset="2"/>
              </a:rPr>
              <a:t>где   угол, образуемый касательной с положительным направлением оси Ох.</a:t>
            </a:r>
            <a:br>
              <a:rPr lang="ru-RU" altLang="ru-RU" sz="6600" b="1" dirty="0">
                <a:solidFill>
                  <a:srgbClr val="002060"/>
                </a:solidFill>
                <a:sym typeface="Symbol" panose="05050102010706020507" pitchFamily="18" charset="2"/>
              </a:rPr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F291C5-6EB5-4654-8AAB-35E8B9EB8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4340" y="-304799"/>
            <a:ext cx="5142865" cy="560153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ru-RU" altLang="ru-RU" sz="3200" b="1" dirty="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 marL="0" indent="0" eaLnBrk="1" hangingPunct="1">
              <a:buFontTx/>
              <a:buNone/>
            </a:pPr>
            <a:endParaRPr lang="ru-RU" altLang="ru-RU" sz="3200" dirty="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 marL="0" indent="0" eaLnBrk="1" hangingPunct="1">
              <a:buFontTx/>
              <a:buNone/>
            </a:pPr>
            <a:endParaRPr lang="ru-RU" altLang="ru-RU" sz="3200" b="1" dirty="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 marL="0" indent="0" eaLnBrk="1" hangingPunct="1">
              <a:buFontTx/>
              <a:buNone/>
            </a:pPr>
            <a:endParaRPr lang="ru-RU" altLang="ru-RU" sz="3200" dirty="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 marL="0" indent="0" eaLnBrk="1" hangingPunct="1">
              <a:buFontTx/>
              <a:buNone/>
            </a:pPr>
            <a:endParaRPr lang="ru-RU" altLang="ru-RU" sz="3200" b="1" dirty="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 marL="0" indent="0" eaLnBrk="1" hangingPunct="1">
              <a:buFontTx/>
              <a:buNone/>
            </a:pPr>
            <a:endParaRPr lang="ru-RU" altLang="ru-RU" sz="3200" dirty="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 marL="0" indent="0" eaLnBrk="1" hangingPunct="1">
              <a:buFontTx/>
              <a:buNone/>
            </a:pPr>
            <a:endParaRPr lang="ru-RU" altLang="ru-RU" sz="3200" b="1" dirty="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 marL="0" indent="0" eaLnBrk="1" hangingPunct="1">
              <a:buFontTx/>
              <a:buNone/>
            </a:pPr>
            <a:r>
              <a:rPr lang="ru-RU" altLang="ru-RU" sz="1800" b="1" dirty="0">
                <a:solidFill>
                  <a:srgbClr val="FF0000"/>
                </a:solidFill>
                <a:sym typeface="Symbol" panose="05050102010706020507" pitchFamily="18" charset="2"/>
              </a:rPr>
              <a:t>Геометрический смысл </a:t>
            </a:r>
            <a:r>
              <a:rPr lang="ru-RU" altLang="ru-RU" sz="1800" b="1" dirty="0" err="1">
                <a:solidFill>
                  <a:srgbClr val="FF0000"/>
                </a:solidFill>
                <a:sym typeface="Symbol" panose="05050102010706020507" pitchFamily="18" charset="2"/>
              </a:rPr>
              <a:t>производ</a:t>
            </a:r>
            <a:endParaRPr lang="ru-RU" altLang="ru-RU" sz="1800" b="1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marL="0" indent="0" eaLnBrk="1" hangingPunct="1"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sym typeface="Symbol" panose="05050102010706020507" pitchFamily="18" charset="2"/>
              </a:rPr>
              <a:t>состоит в том, что </a:t>
            </a:r>
            <a:r>
              <a:rPr lang="ru-RU" altLang="ru-RU" sz="1800" b="1" i="1" dirty="0">
                <a:solidFill>
                  <a:srgbClr val="008080"/>
                </a:solidFill>
                <a:sym typeface="Symbol" panose="05050102010706020507" pitchFamily="18" charset="2"/>
              </a:rPr>
              <a:t>значение</a:t>
            </a:r>
          </a:p>
          <a:p>
            <a:pPr marL="0" indent="0" eaLnBrk="1" hangingPunct="1">
              <a:buFontTx/>
              <a:buNone/>
            </a:pPr>
            <a:r>
              <a:rPr lang="ru-RU" altLang="ru-RU" sz="1800" b="1" i="1" dirty="0">
                <a:solidFill>
                  <a:srgbClr val="008080"/>
                </a:solidFill>
                <a:sym typeface="Symbol" panose="05050102010706020507" pitchFamily="18" charset="2"/>
              </a:rPr>
              <a:t>производной функции </a:t>
            </a:r>
            <a:r>
              <a:rPr lang="en-US" altLang="ru-RU" sz="1800" b="1" i="1" dirty="0">
                <a:solidFill>
                  <a:srgbClr val="008080"/>
                </a:solidFill>
                <a:sym typeface="Symbol" panose="05050102010706020507" pitchFamily="18" charset="2"/>
              </a:rPr>
              <a:t>f(x)</a:t>
            </a:r>
            <a:r>
              <a:rPr lang="ru-RU" altLang="ru-RU" sz="1800" b="1" i="1" dirty="0">
                <a:solidFill>
                  <a:srgbClr val="008080"/>
                </a:solidFill>
                <a:sym typeface="Symbol" panose="05050102010706020507" pitchFamily="18" charset="2"/>
              </a:rPr>
              <a:t> в точке х</a:t>
            </a:r>
            <a:r>
              <a:rPr lang="ru-RU" altLang="ru-RU" sz="1800" b="1" i="1" baseline="-25000" dirty="0">
                <a:solidFill>
                  <a:srgbClr val="008080"/>
                </a:solidFill>
                <a:sym typeface="Symbol" panose="05050102010706020507" pitchFamily="18" charset="2"/>
              </a:rPr>
              <a:t>0</a:t>
            </a:r>
          </a:p>
          <a:p>
            <a:pPr marL="0" indent="0" eaLnBrk="1" hangingPunct="1"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sym typeface="Symbol" panose="05050102010706020507" pitchFamily="18" charset="2"/>
              </a:rPr>
              <a:t>равно </a:t>
            </a:r>
            <a:r>
              <a:rPr lang="ru-RU" altLang="ru-RU" sz="1800" b="1" i="1" dirty="0">
                <a:solidFill>
                  <a:srgbClr val="002060"/>
                </a:solidFill>
                <a:sym typeface="Symbol" panose="05050102010706020507" pitchFamily="18" charset="2"/>
              </a:rPr>
              <a:t>угловому коэффициенту </a:t>
            </a:r>
          </a:p>
          <a:p>
            <a:pPr marL="0" indent="0" eaLnBrk="1" hangingPunct="1">
              <a:buFontTx/>
              <a:buNone/>
            </a:pPr>
            <a:r>
              <a:rPr lang="ru-RU" altLang="ru-RU" sz="1800" b="1" i="1" dirty="0">
                <a:solidFill>
                  <a:srgbClr val="002060"/>
                </a:solidFill>
                <a:sym typeface="Symbol" panose="05050102010706020507" pitchFamily="18" charset="2"/>
              </a:rPr>
              <a:t>касательной к графику функции</a:t>
            </a:r>
          </a:p>
          <a:p>
            <a:pPr marL="0" indent="0" eaLnBrk="1" hangingPunct="1">
              <a:buFontTx/>
              <a:buNone/>
            </a:pPr>
            <a:r>
              <a:rPr lang="ru-RU" altLang="ru-RU" sz="1800" b="1" i="1" dirty="0">
                <a:solidFill>
                  <a:srgbClr val="002060"/>
                </a:solidFill>
                <a:sym typeface="Symbol" panose="05050102010706020507" pitchFamily="18" charset="2"/>
              </a:rPr>
              <a:t>у = </a:t>
            </a:r>
            <a:r>
              <a:rPr lang="en-US" altLang="ru-RU" sz="1800" b="1" i="1" dirty="0">
                <a:solidFill>
                  <a:srgbClr val="002060"/>
                </a:solidFill>
                <a:sym typeface="Symbol" panose="05050102010706020507" pitchFamily="18" charset="2"/>
              </a:rPr>
              <a:t>f(x)</a:t>
            </a:r>
            <a:r>
              <a:rPr lang="ru-RU" altLang="ru-RU" sz="1800" b="1" i="1" dirty="0">
                <a:solidFill>
                  <a:srgbClr val="002060"/>
                </a:solidFill>
                <a:sym typeface="Symbol" panose="05050102010706020507" pitchFamily="18" charset="2"/>
              </a:rPr>
              <a:t> в точке (х</a:t>
            </a:r>
            <a:r>
              <a:rPr lang="ru-RU" altLang="ru-RU" sz="1800" b="1" i="1" baseline="-25000" dirty="0">
                <a:solidFill>
                  <a:srgbClr val="002060"/>
                </a:solidFill>
                <a:sym typeface="Symbol" panose="05050102010706020507" pitchFamily="18" charset="2"/>
              </a:rPr>
              <a:t>0</a:t>
            </a:r>
            <a:r>
              <a:rPr lang="ru-RU" altLang="ru-RU" sz="1800" b="1" i="1" dirty="0">
                <a:solidFill>
                  <a:srgbClr val="002060"/>
                </a:solidFill>
                <a:sym typeface="Symbol" panose="05050102010706020507" pitchFamily="18" charset="2"/>
              </a:rPr>
              <a:t>;</a:t>
            </a:r>
            <a:r>
              <a:rPr lang="en-US" altLang="ru-RU" sz="1800" b="1" i="1" dirty="0">
                <a:solidFill>
                  <a:srgbClr val="002060"/>
                </a:solidFill>
                <a:sym typeface="Symbol" panose="05050102010706020507" pitchFamily="18" charset="2"/>
              </a:rPr>
              <a:t> f(x</a:t>
            </a:r>
            <a:r>
              <a:rPr lang="en-US" altLang="ru-RU" sz="1800" b="1" i="1" baseline="-25000" dirty="0">
                <a:solidFill>
                  <a:srgbClr val="002060"/>
                </a:solidFill>
                <a:sym typeface="Symbol" panose="05050102010706020507" pitchFamily="18" charset="2"/>
              </a:rPr>
              <a:t>0</a:t>
            </a:r>
            <a:r>
              <a:rPr lang="en-US" altLang="ru-RU" sz="1800" b="1" i="1" dirty="0">
                <a:solidFill>
                  <a:srgbClr val="002060"/>
                </a:solidFill>
                <a:sym typeface="Symbol" panose="05050102010706020507" pitchFamily="18" charset="2"/>
              </a:rPr>
              <a:t>)).</a:t>
            </a:r>
            <a:endParaRPr lang="ru-RU" altLang="ru-RU" sz="1800" b="1" i="1" dirty="0">
              <a:solidFill>
                <a:srgbClr val="002060"/>
              </a:solidFill>
              <a:sym typeface="Symbol" panose="05050102010706020507" pitchFamily="18" charset="2"/>
            </a:endParaRPr>
          </a:p>
          <a:p>
            <a:endParaRPr lang="ru-RU" dirty="0"/>
          </a:p>
        </p:txBody>
      </p:sp>
      <p:graphicFrame>
        <p:nvGraphicFramePr>
          <p:cNvPr id="4" name="Object 36">
            <a:extLst>
              <a:ext uri="{FF2B5EF4-FFF2-40B4-BE49-F238E27FC236}">
                <a16:creationId xmlns:a16="http://schemas.microsoft.com/office/drawing/2014/main" id="{11A0C6E5-E9F2-4E5F-A39E-7B6F7ECB5C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524096"/>
              </p:ext>
            </p:extLst>
          </p:nvPr>
        </p:nvGraphicFramePr>
        <p:xfrm>
          <a:off x="414963" y="1898650"/>
          <a:ext cx="18494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876240" imgH="228600" progId="Equation.3">
                  <p:embed/>
                </p:oleObj>
              </mc:Choice>
              <mc:Fallback>
                <p:oleObj name="Формула" r:id="rId2" imgW="876240" imgH="228600" progId="Equation.3">
                  <p:embed/>
                  <p:pic>
                    <p:nvPicPr>
                      <p:cNvPr id="21540" name="Object 36">
                        <a:extLst>
                          <a:ext uri="{FF2B5EF4-FFF2-40B4-BE49-F238E27FC236}">
                            <a16:creationId xmlns:a16="http://schemas.microsoft.com/office/drawing/2014/main" id="{2517DE16-9F2C-42C1-9256-7FB0A06F7F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963" y="1898650"/>
                        <a:ext cx="184943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8">
            <a:extLst>
              <a:ext uri="{FF2B5EF4-FFF2-40B4-BE49-F238E27FC236}">
                <a16:creationId xmlns:a16="http://schemas.microsoft.com/office/drawing/2014/main" id="{A1616CBE-9940-46AE-A76B-709242F50E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522980"/>
              </p:ext>
            </p:extLst>
          </p:nvPr>
        </p:nvGraphicFramePr>
        <p:xfrm>
          <a:off x="2444125" y="1840756"/>
          <a:ext cx="994400" cy="481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253800" imgH="190440" progId="Equation.3">
                  <p:embed/>
                </p:oleObj>
              </mc:Choice>
              <mc:Fallback>
                <p:oleObj name="Формула" r:id="rId4" imgW="253800" imgH="190440" progId="Equation.3">
                  <p:embed/>
                  <p:pic>
                    <p:nvPicPr>
                      <p:cNvPr id="21532" name="Object 28">
                        <a:extLst>
                          <a:ext uri="{FF2B5EF4-FFF2-40B4-BE49-F238E27FC236}">
                            <a16:creationId xmlns:a16="http://schemas.microsoft.com/office/drawing/2014/main" id="{9747F45B-4FB5-4F87-A90B-023F608DD2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125" y="1840756"/>
                        <a:ext cx="994400" cy="4813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3">
            <a:extLst>
              <a:ext uri="{FF2B5EF4-FFF2-40B4-BE49-F238E27FC236}">
                <a16:creationId xmlns:a16="http://schemas.microsoft.com/office/drawing/2014/main" id="{ED013096-A7EC-49EA-A36A-8B58B32FA4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7450" y="2636838"/>
          <a:ext cx="2251075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825480" imgH="228600" progId="Equation.3">
                  <p:embed/>
                </p:oleObj>
              </mc:Choice>
              <mc:Fallback>
                <p:oleObj name="Формула" r:id="rId6" imgW="825480" imgH="228600" progId="Equation.3">
                  <p:embed/>
                  <p:pic>
                    <p:nvPicPr>
                      <p:cNvPr id="21547" name="Object 43">
                        <a:extLst>
                          <a:ext uri="{FF2B5EF4-FFF2-40B4-BE49-F238E27FC236}">
                            <a16:creationId xmlns:a16="http://schemas.microsoft.com/office/drawing/2014/main" id="{CA2BAFAE-443F-4134-9DC0-C8698F29E7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636838"/>
                        <a:ext cx="2251075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988EE4D-F42A-4690-A2F6-BA4D92E3FF5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0993" t="44071" r="18333" b="13670"/>
          <a:stretch/>
        </p:blipFill>
        <p:spPr>
          <a:xfrm>
            <a:off x="5022566" y="1412928"/>
            <a:ext cx="3929892" cy="451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9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12">
            <a:extLst>
              <a:ext uri="{FF2B5EF4-FFF2-40B4-BE49-F238E27FC236}">
                <a16:creationId xmlns:a16="http://schemas.microsoft.com/office/drawing/2014/main" id="{FA3B795F-CBFE-4F21-89EF-E70764682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9144000" cy="6156325"/>
          </a:xfrm>
          <a:prstGeom prst="verticalScroll">
            <a:avLst>
              <a:gd name="adj" fmla="val 709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2400">
              <a:latin typeface="Calibri" panose="020F0502020204030204" pitchFamily="34" charset="0"/>
            </a:endParaRPr>
          </a:p>
        </p:txBody>
      </p:sp>
      <p:sp>
        <p:nvSpPr>
          <p:cNvPr id="26637" name="Text Box 13">
            <a:extLst>
              <a:ext uri="{FF2B5EF4-FFF2-40B4-BE49-F238E27FC236}">
                <a16:creationId xmlns:a16="http://schemas.microsoft.com/office/drawing/2014/main" id="{D992ECEA-F6C8-472D-8FAD-A2F943BCB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152400"/>
            <a:ext cx="8351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 i="1">
                <a:latin typeface="Calibri" panose="020F0502020204030204" pitchFamily="34" charset="0"/>
              </a:rPr>
              <a:t>для дифференцируемых функций </a:t>
            </a:r>
            <a:r>
              <a:rPr lang="ru-RU" altLang="ru-RU" sz="2400" b="1">
                <a:latin typeface="Calibri" panose="020F0502020204030204" pitchFamily="34" charset="0"/>
              </a:rPr>
              <a:t>: 0</a:t>
            </a:r>
            <a:r>
              <a:rPr lang="en-US" altLang="ru-RU" sz="2400" b="1">
                <a:latin typeface="Calibri" panose="020F0502020204030204" pitchFamily="34" charset="0"/>
              </a:rPr>
              <a:t>°</a:t>
            </a:r>
            <a:r>
              <a:rPr lang="ru-RU" altLang="ru-RU" sz="2400" b="1">
                <a:latin typeface="Calibri" panose="020F0502020204030204" pitchFamily="34" charset="0"/>
              </a:rPr>
              <a:t> </a:t>
            </a:r>
            <a:r>
              <a:rPr lang="en-US" altLang="ru-RU" sz="2400" b="1">
                <a:latin typeface="Calibri" panose="020F0502020204030204" pitchFamily="34" charset="0"/>
              </a:rPr>
              <a:t>≤</a:t>
            </a:r>
            <a:r>
              <a:rPr lang="ru-RU" altLang="ru-RU" sz="2400" b="1">
                <a:latin typeface="Calibri" panose="020F0502020204030204" pitchFamily="34" charset="0"/>
              </a:rPr>
              <a:t> </a:t>
            </a:r>
            <a:r>
              <a:rPr lang="el-GR" altLang="ru-RU" sz="2400" b="1">
                <a:latin typeface="Calibri" panose="020F0502020204030204" pitchFamily="34" charset="0"/>
              </a:rPr>
              <a:t>α </a:t>
            </a:r>
            <a:r>
              <a:rPr lang="en-US" altLang="ru-RU" b="1"/>
              <a:t>≤</a:t>
            </a:r>
            <a:r>
              <a:rPr lang="ru-RU" altLang="ru-RU" sz="2400" b="1">
                <a:latin typeface="Calibri" panose="020F0502020204030204" pitchFamily="34" charset="0"/>
              </a:rPr>
              <a:t> 180</a:t>
            </a:r>
            <a:r>
              <a:rPr lang="en-US" altLang="ru-RU" sz="2400" b="1">
                <a:latin typeface="Calibri" panose="020F0502020204030204" pitchFamily="34" charset="0"/>
              </a:rPr>
              <a:t>°</a:t>
            </a:r>
            <a:r>
              <a:rPr lang="ru-RU" altLang="ru-RU" sz="2400" b="1">
                <a:latin typeface="Calibri" panose="020F0502020204030204" pitchFamily="34" charset="0"/>
              </a:rPr>
              <a:t>,</a:t>
            </a:r>
            <a:r>
              <a:rPr lang="el-GR" altLang="ru-RU" sz="2400" b="1">
                <a:latin typeface="Calibri" panose="020F0502020204030204" pitchFamily="34" charset="0"/>
              </a:rPr>
              <a:t> α</a:t>
            </a:r>
            <a:r>
              <a:rPr lang="ru-RU" altLang="ru-RU" sz="2400" b="1">
                <a:latin typeface="Calibri" panose="020F0502020204030204" pitchFamily="34" charset="0"/>
              </a:rPr>
              <a:t> </a:t>
            </a:r>
            <a:r>
              <a:rPr lang="el-GR" altLang="ru-RU" sz="2400" b="1">
                <a:latin typeface="Calibri" panose="020F0502020204030204" pitchFamily="34" charset="0"/>
              </a:rPr>
              <a:t>≠</a:t>
            </a:r>
            <a:r>
              <a:rPr lang="ru-RU" altLang="ru-RU" sz="2400" b="1">
                <a:latin typeface="Calibri" panose="020F0502020204030204" pitchFamily="34" charset="0"/>
              </a:rPr>
              <a:t> 90</a:t>
            </a:r>
            <a:r>
              <a:rPr lang="en-US" altLang="ru-RU" sz="2400" b="1">
                <a:latin typeface="Calibri" panose="020F0502020204030204" pitchFamily="34" charset="0"/>
              </a:rPr>
              <a:t>°</a:t>
            </a:r>
            <a:endParaRPr lang="ru-RU" altLang="ru-RU" sz="2400" b="1">
              <a:latin typeface="Calibri" panose="020F0502020204030204" pitchFamily="34" charset="0"/>
            </a:endParaRPr>
          </a:p>
        </p:txBody>
      </p:sp>
      <p:pic>
        <p:nvPicPr>
          <p:cNvPr id="24580" name="Picture 15" descr="график">
            <a:extLst>
              <a:ext uri="{FF2B5EF4-FFF2-40B4-BE49-F238E27FC236}">
                <a16:creationId xmlns:a16="http://schemas.microsoft.com/office/drawing/2014/main" id="{EA208B17-C421-4CB8-8836-1A5AFE3F3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663575"/>
            <a:ext cx="7988300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0" name="Text Box 16">
            <a:extLst>
              <a:ext uri="{FF2B5EF4-FFF2-40B4-BE49-F238E27FC236}">
                <a16:creationId xmlns:a16="http://schemas.microsoft.com/office/drawing/2014/main" id="{12330569-60D9-40DD-B76A-36B4E31AA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2097088"/>
            <a:ext cx="1584325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altLang="ru-RU" sz="2400" b="1">
                <a:solidFill>
                  <a:srgbClr val="0066CC"/>
                </a:solidFill>
                <a:latin typeface="Calibri" panose="020F0502020204030204" pitchFamily="34" charset="0"/>
              </a:rPr>
              <a:t>α - тупой</a:t>
            </a:r>
            <a:r>
              <a:rPr lang="ru-RU" altLang="ru-RU" sz="2400">
                <a:solidFill>
                  <a:srgbClr val="0066CC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ru-RU" sz="2400" b="1">
                <a:solidFill>
                  <a:srgbClr val="0066CC"/>
                </a:solidFill>
                <a:latin typeface="Calibri" panose="020F0502020204030204" pitchFamily="34" charset="0"/>
              </a:rPr>
              <a:t>tg α  &lt; 0</a:t>
            </a:r>
            <a:endParaRPr lang="ru-RU" altLang="ru-RU" sz="2400" b="1">
              <a:solidFill>
                <a:srgbClr val="0066CC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ru-RU" sz="2400" b="1">
                <a:solidFill>
                  <a:srgbClr val="0066CC"/>
                </a:solidFill>
                <a:latin typeface="Calibri" panose="020F0502020204030204" pitchFamily="34" charset="0"/>
              </a:rPr>
              <a:t>f ´(x₀) &lt; 0</a:t>
            </a:r>
            <a:endParaRPr lang="ru-RU" altLang="ru-RU" sz="2400" b="1">
              <a:solidFill>
                <a:srgbClr val="0066CC"/>
              </a:solidFill>
              <a:latin typeface="Calibri" panose="020F0502020204030204" pitchFamily="34" charset="0"/>
            </a:endParaRPr>
          </a:p>
        </p:txBody>
      </p:sp>
      <p:sp>
        <p:nvSpPr>
          <p:cNvPr id="24582" name="Text Box 17">
            <a:extLst>
              <a:ext uri="{FF2B5EF4-FFF2-40B4-BE49-F238E27FC236}">
                <a16:creationId xmlns:a16="http://schemas.microsoft.com/office/drawing/2014/main" id="{67C33224-CBE3-42B1-BD99-2D7519F30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538" y="1376363"/>
            <a:ext cx="1692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2400">
              <a:latin typeface="Calibri" panose="020F0502020204030204" pitchFamily="34" charset="0"/>
            </a:endParaRPr>
          </a:p>
        </p:txBody>
      </p:sp>
      <p:sp>
        <p:nvSpPr>
          <p:cNvPr id="26643" name="Text Box 19">
            <a:extLst>
              <a:ext uri="{FF2B5EF4-FFF2-40B4-BE49-F238E27FC236}">
                <a16:creationId xmlns:a16="http://schemas.microsoft.com/office/drawing/2014/main" id="{8D16AE3B-8FA7-40A1-A196-282C06B9C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3573463"/>
            <a:ext cx="1944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altLang="ru-RU" sz="2400" b="1">
                <a:solidFill>
                  <a:srgbClr val="FF0000"/>
                </a:solidFill>
                <a:latin typeface="Calibri" panose="020F0502020204030204" pitchFamily="34" charset="0"/>
              </a:rPr>
              <a:t>α</a:t>
            </a:r>
            <a:r>
              <a:rPr lang="en-US" altLang="ru-RU" sz="2400" b="1">
                <a:solidFill>
                  <a:srgbClr val="FF0000"/>
                </a:solidFill>
                <a:latin typeface="Calibri" panose="020F0502020204030204" pitchFamily="34" charset="0"/>
              </a:rPr>
              <a:t> – острый</a:t>
            </a:r>
            <a:endParaRPr lang="ru-RU" altLang="ru-RU" sz="2400" b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ru-RU" sz="240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ru-RU" sz="2400" b="1">
                <a:solidFill>
                  <a:srgbClr val="FF0000"/>
                </a:solidFill>
                <a:latin typeface="Calibri" panose="020F0502020204030204" pitchFamily="34" charset="0"/>
              </a:rPr>
              <a:t>tg α &gt;0</a:t>
            </a:r>
            <a:endParaRPr lang="ru-RU" altLang="ru-RU" sz="2400" b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ru-RU" sz="2400" b="1">
                <a:solidFill>
                  <a:srgbClr val="FF0000"/>
                </a:solidFill>
                <a:latin typeface="Calibri" panose="020F0502020204030204" pitchFamily="34" charset="0"/>
              </a:rPr>
              <a:t>f ´(x</a:t>
            </a:r>
            <a:r>
              <a:rPr lang="en-US" altLang="ru-RU" sz="1200" b="1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  <a:r>
              <a:rPr lang="en-US" altLang="ru-RU" sz="2400" b="1">
                <a:solidFill>
                  <a:srgbClr val="FF0000"/>
                </a:solidFill>
                <a:latin typeface="Calibri" panose="020F0502020204030204" pitchFamily="34" charset="0"/>
              </a:rPr>
              <a:t>) &gt;0</a:t>
            </a:r>
            <a:endParaRPr lang="ru-RU" altLang="ru-RU" sz="24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6644" name="Text Box 20">
            <a:extLst>
              <a:ext uri="{FF2B5EF4-FFF2-40B4-BE49-F238E27FC236}">
                <a16:creationId xmlns:a16="http://schemas.microsoft.com/office/drawing/2014/main" id="{9F42FA40-3601-4DAA-98BA-E3E625D90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836613"/>
            <a:ext cx="2303462" cy="147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положение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касательной не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определено</a:t>
            </a:r>
            <a:r>
              <a:rPr lang="en-US" altLang="ru-RU" sz="1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endParaRPr lang="ru-RU" altLang="ru-RU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ru-RU" sz="24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tg</a:t>
            </a:r>
            <a:r>
              <a:rPr lang="en-US" altLang="ru-RU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α </a:t>
            </a: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не сущ.</a:t>
            </a:r>
            <a:endParaRPr lang="ru-RU" altLang="ru-RU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ru-RU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f ´(x</a:t>
            </a:r>
            <a:r>
              <a:rPr lang="en-US" altLang="ru-RU" sz="1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3</a:t>
            </a:r>
            <a:r>
              <a:rPr lang="en-US" altLang="ru-RU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)</a:t>
            </a: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не сущ. </a:t>
            </a:r>
            <a:endParaRPr lang="ru-RU" altLang="ru-RU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6645" name="Text Box 21">
            <a:extLst>
              <a:ext uri="{FF2B5EF4-FFF2-40B4-BE49-F238E27FC236}">
                <a16:creationId xmlns:a16="http://schemas.microsoft.com/office/drawing/2014/main" id="{19DCBA46-081C-49EF-95ED-A93807581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063" y="4689475"/>
            <a:ext cx="1439862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altLang="ru-RU" sz="2400" b="1">
                <a:solidFill>
                  <a:srgbClr val="993300"/>
                </a:solidFill>
                <a:latin typeface="Calibri" panose="020F0502020204030204" pitchFamily="34" charset="0"/>
              </a:rPr>
              <a:t>α</a:t>
            </a:r>
            <a:r>
              <a:rPr lang="en-US" altLang="ru-RU" sz="2400" b="1">
                <a:solidFill>
                  <a:srgbClr val="993300"/>
                </a:solidFill>
                <a:latin typeface="Calibri" panose="020F0502020204030204" pitchFamily="34" charset="0"/>
              </a:rPr>
              <a:t> = 0</a:t>
            </a:r>
            <a:r>
              <a:rPr lang="en-US" altLang="ru-RU" sz="2400">
                <a:solidFill>
                  <a:srgbClr val="9933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ru-RU" sz="2400" b="1">
                <a:solidFill>
                  <a:srgbClr val="993300"/>
                </a:solidFill>
                <a:latin typeface="Calibri" panose="020F0502020204030204" pitchFamily="34" charset="0"/>
              </a:rPr>
              <a:t>tg α =0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ru-RU" sz="2400" b="1">
                <a:solidFill>
                  <a:srgbClr val="993300"/>
                </a:solidFill>
                <a:latin typeface="Calibri" panose="020F0502020204030204" pitchFamily="34" charset="0"/>
              </a:rPr>
              <a:t>f ´(x</a:t>
            </a:r>
            <a:r>
              <a:rPr lang="en-US" altLang="ru-RU" sz="1200" b="1">
                <a:solidFill>
                  <a:srgbClr val="993300"/>
                </a:solidFill>
                <a:latin typeface="Calibri" panose="020F0502020204030204" pitchFamily="34" charset="0"/>
              </a:rPr>
              <a:t>2</a:t>
            </a:r>
            <a:r>
              <a:rPr lang="en-US" altLang="ru-RU" sz="2400" b="1">
                <a:solidFill>
                  <a:srgbClr val="993300"/>
                </a:solidFill>
                <a:latin typeface="Calibri" panose="020F0502020204030204" pitchFamily="34" charset="0"/>
              </a:rPr>
              <a:t>) = 0</a:t>
            </a:r>
            <a:endParaRPr lang="ru-RU" altLang="ru-RU" sz="2400" b="1">
              <a:solidFill>
                <a:srgbClr val="9933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10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7" grpId="0"/>
      <p:bldP spid="26637" grpId="1"/>
      <p:bldP spid="26640" grpId="0"/>
      <p:bldP spid="26640" grpId="1"/>
      <p:bldP spid="26643" grpId="0"/>
      <p:bldP spid="26643" grpId="1"/>
      <p:bldP spid="26644" grpId="0"/>
      <p:bldP spid="26644" grpId="1"/>
      <p:bldP spid="26645" grpId="0"/>
      <p:bldP spid="2664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Text Box 2">
            <a:extLst>
              <a:ext uri="{FF2B5EF4-FFF2-40B4-BE49-F238E27FC236}">
                <a16:creationId xmlns:a16="http://schemas.microsoft.com/office/drawing/2014/main" id="{CEA03D33-A3FC-45F9-8967-8C99BAE2D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0"/>
            <a:ext cx="891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>
                <a:solidFill>
                  <a:srgbClr val="CC3300"/>
                </a:solidFill>
              </a:rPr>
              <a:t>Физический смысл производной функции в данной точке</a:t>
            </a:r>
          </a:p>
        </p:txBody>
      </p:sp>
      <p:sp>
        <p:nvSpPr>
          <p:cNvPr id="8202" name="Rectangle 3">
            <a:extLst>
              <a:ext uri="{FF2B5EF4-FFF2-40B4-BE49-F238E27FC236}">
                <a16:creationId xmlns:a16="http://schemas.microsoft.com/office/drawing/2014/main" id="{4890C466-BB42-4D6E-9318-1E8E94911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203" name="Rectangle 6">
            <a:extLst>
              <a:ext uri="{FF2B5EF4-FFF2-40B4-BE49-F238E27FC236}">
                <a16:creationId xmlns:a16="http://schemas.microsoft.com/office/drawing/2014/main" id="{2044ECA6-C2C3-4607-8E0D-0ABDCF474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204" name="Rectangle 7">
            <a:extLst>
              <a:ext uri="{FF2B5EF4-FFF2-40B4-BE49-F238E27FC236}">
                <a16:creationId xmlns:a16="http://schemas.microsoft.com/office/drawing/2014/main" id="{0B1A62A1-3874-48C4-8826-C6EE41E58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8194" name="Object 8">
            <a:extLst>
              <a:ext uri="{FF2B5EF4-FFF2-40B4-BE49-F238E27FC236}">
                <a16:creationId xmlns:a16="http://schemas.microsoft.com/office/drawing/2014/main" id="{B6546FFB-F781-4BA0-912B-4C87902D5D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5075" y="1285875"/>
          <a:ext cx="6419850" cy="132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4140000" imgH="850680" progId="Equation.3">
                  <p:embed/>
                </p:oleObj>
              </mc:Choice>
              <mc:Fallback>
                <p:oleObj name="Формула" r:id="rId2" imgW="4140000" imgH="850680" progId="Equation.3">
                  <p:embed/>
                  <p:pic>
                    <p:nvPicPr>
                      <p:cNvPr id="8194" name="Object 8">
                        <a:extLst>
                          <a:ext uri="{FF2B5EF4-FFF2-40B4-BE49-F238E27FC236}">
                            <a16:creationId xmlns:a16="http://schemas.microsoft.com/office/drawing/2014/main" id="{B6546FFB-F781-4BA0-912B-4C87902D5D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075" y="1285875"/>
                        <a:ext cx="6419850" cy="1322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9">
            <a:extLst>
              <a:ext uri="{FF2B5EF4-FFF2-40B4-BE49-F238E27FC236}">
                <a16:creationId xmlns:a16="http://schemas.microsoft.com/office/drawing/2014/main" id="{C496301B-D097-4A60-99DB-BBB2B0AE48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1371600"/>
          <a:ext cx="15240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583920" imgH="393480" progId="Equation.3">
                  <p:embed/>
                </p:oleObj>
              </mc:Choice>
              <mc:Fallback>
                <p:oleObj name="Формула" r:id="rId4" imgW="583920" imgH="393480" progId="Equation.3">
                  <p:embed/>
                  <p:pic>
                    <p:nvPicPr>
                      <p:cNvPr id="8195" name="Object 9">
                        <a:extLst>
                          <a:ext uri="{FF2B5EF4-FFF2-40B4-BE49-F238E27FC236}">
                            <a16:creationId xmlns:a16="http://schemas.microsoft.com/office/drawing/2014/main" id="{C496301B-D097-4A60-99DB-BBB2B0AE48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71600"/>
                        <a:ext cx="1524000" cy="1012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5" name="Rectangle 10">
            <a:extLst>
              <a:ext uri="{FF2B5EF4-FFF2-40B4-BE49-F238E27FC236}">
                <a16:creationId xmlns:a16="http://schemas.microsoft.com/office/drawing/2014/main" id="{F0FBD648-A5B2-40DE-977E-F221A3E64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206" name="Text Box 12">
            <a:extLst>
              <a:ext uri="{FF2B5EF4-FFF2-40B4-BE49-F238E27FC236}">
                <a16:creationId xmlns:a16="http://schemas.microsoft.com/office/drawing/2014/main" id="{2EED8D43-C8BD-4640-8CCF-EAA3CDD10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57150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207" name="Rectangle 15">
            <a:extLst>
              <a:ext uri="{FF2B5EF4-FFF2-40B4-BE49-F238E27FC236}">
                <a16:creationId xmlns:a16="http://schemas.microsoft.com/office/drawing/2014/main" id="{A2255939-0F0C-4F8C-BB9D-5B04FA4AB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8196" name="Object 14">
            <a:extLst>
              <a:ext uri="{FF2B5EF4-FFF2-40B4-BE49-F238E27FC236}">
                <a16:creationId xmlns:a16="http://schemas.microsoft.com/office/drawing/2014/main" id="{DC6553D1-41C6-4134-B732-602F8A96BF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3600" y="2819400"/>
          <a:ext cx="642461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3136680" imgH="457200" progId="Equation.3">
                  <p:embed/>
                </p:oleObj>
              </mc:Choice>
              <mc:Fallback>
                <p:oleObj name="Формула" r:id="rId6" imgW="3136680" imgH="457200" progId="Equation.3">
                  <p:embed/>
                  <p:pic>
                    <p:nvPicPr>
                      <p:cNvPr id="8196" name="Object 14">
                        <a:extLst>
                          <a:ext uri="{FF2B5EF4-FFF2-40B4-BE49-F238E27FC236}">
                            <a16:creationId xmlns:a16="http://schemas.microsoft.com/office/drawing/2014/main" id="{DC6553D1-41C6-4134-B732-602F8A96BF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2819400"/>
                        <a:ext cx="6424613" cy="936625"/>
                      </a:xfrm>
                      <a:prstGeom prst="rect">
                        <a:avLst/>
                      </a:prstGeom>
                      <a:blipFill dpi="0" rotWithShape="1">
                        <a:blip r:embed="rId8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8" name="Rectangle 17">
            <a:extLst>
              <a:ext uri="{FF2B5EF4-FFF2-40B4-BE49-F238E27FC236}">
                <a16:creationId xmlns:a16="http://schemas.microsoft.com/office/drawing/2014/main" id="{E0152765-197B-4B5C-BE9B-79BEA2886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8197" name="Object 16">
            <a:extLst>
              <a:ext uri="{FF2B5EF4-FFF2-40B4-BE49-F238E27FC236}">
                <a16:creationId xmlns:a16="http://schemas.microsoft.com/office/drawing/2014/main" id="{106E7258-31D5-468C-B09E-3DAE46CBE3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3962400"/>
          <a:ext cx="25908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9" imgW="736600" imgH="203200" progId="Equation.3">
                  <p:embed/>
                </p:oleObj>
              </mc:Choice>
              <mc:Fallback>
                <p:oleObj name="Формула" r:id="rId9" imgW="736600" imgH="203200" progId="Equation.3">
                  <p:embed/>
                  <p:pic>
                    <p:nvPicPr>
                      <p:cNvPr id="8197" name="Object 16">
                        <a:extLst>
                          <a:ext uri="{FF2B5EF4-FFF2-40B4-BE49-F238E27FC236}">
                            <a16:creationId xmlns:a16="http://schemas.microsoft.com/office/drawing/2014/main" id="{106E7258-31D5-468C-B09E-3DAE46CBE3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962400"/>
                        <a:ext cx="2590800" cy="704850"/>
                      </a:xfrm>
                      <a:prstGeom prst="rect">
                        <a:avLst/>
                      </a:prstGeom>
                      <a:blipFill dpi="0" rotWithShape="1">
                        <a:blip r:embed="rId11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9" name="Rectangle 19">
            <a:extLst>
              <a:ext uri="{FF2B5EF4-FFF2-40B4-BE49-F238E27FC236}">
                <a16:creationId xmlns:a16="http://schemas.microsoft.com/office/drawing/2014/main" id="{BDC4C1B2-BF1A-4CBE-84B3-789362B84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8198" name="Object 18">
            <a:extLst>
              <a:ext uri="{FF2B5EF4-FFF2-40B4-BE49-F238E27FC236}">
                <a16:creationId xmlns:a16="http://schemas.microsoft.com/office/drawing/2014/main" id="{87332A4D-60A0-45AD-B327-36FD50DCE6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5105400"/>
          <a:ext cx="8534400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2" imgW="3124080" imgH="431640" progId="Equation.3">
                  <p:embed/>
                </p:oleObj>
              </mc:Choice>
              <mc:Fallback>
                <p:oleObj name="Формула" r:id="rId12" imgW="3124080" imgH="431640" progId="Equation.3">
                  <p:embed/>
                  <p:pic>
                    <p:nvPicPr>
                      <p:cNvPr id="8198" name="Object 18">
                        <a:extLst>
                          <a:ext uri="{FF2B5EF4-FFF2-40B4-BE49-F238E27FC236}">
                            <a16:creationId xmlns:a16="http://schemas.microsoft.com/office/drawing/2014/main" id="{87332A4D-60A0-45AD-B327-36FD50DCE6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105400"/>
                        <a:ext cx="8534400" cy="1169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21">
            <a:extLst>
              <a:ext uri="{FF2B5EF4-FFF2-40B4-BE49-F238E27FC236}">
                <a16:creationId xmlns:a16="http://schemas.microsoft.com/office/drawing/2014/main" id="{E34E6182-B37A-463B-860B-35418D7610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4038600"/>
          <a:ext cx="396240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4" imgW="1091880" imgH="203040" progId="Equation.3">
                  <p:embed/>
                </p:oleObj>
              </mc:Choice>
              <mc:Fallback>
                <p:oleObj name="Формула" r:id="rId14" imgW="1091880" imgH="203040" progId="Equation.3">
                  <p:embed/>
                  <p:pic>
                    <p:nvPicPr>
                      <p:cNvPr id="8199" name="Object 21">
                        <a:extLst>
                          <a:ext uri="{FF2B5EF4-FFF2-40B4-BE49-F238E27FC236}">
                            <a16:creationId xmlns:a16="http://schemas.microsoft.com/office/drawing/2014/main" id="{E34E6182-B37A-463B-860B-35418D7610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038600"/>
                        <a:ext cx="3962400" cy="728663"/>
                      </a:xfrm>
                      <a:prstGeom prst="rect">
                        <a:avLst/>
                      </a:prstGeom>
                      <a:blipFill dpi="0" rotWithShape="1">
                        <a:blip r:embed="rId11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22">
            <a:extLst>
              <a:ext uri="{FF2B5EF4-FFF2-40B4-BE49-F238E27FC236}">
                <a16:creationId xmlns:a16="http://schemas.microsoft.com/office/drawing/2014/main" id="{BC785F1A-49AE-43F1-B7FE-2541183C34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7400" y="5715000"/>
          <a:ext cx="2617788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6" imgW="812520" imgH="203040" progId="Equation.3">
                  <p:embed/>
                </p:oleObj>
              </mc:Choice>
              <mc:Fallback>
                <p:oleObj name="Формула" r:id="rId16" imgW="812520" imgH="203040" progId="Equation.3">
                  <p:embed/>
                  <p:pic>
                    <p:nvPicPr>
                      <p:cNvPr id="8200" name="Object 22">
                        <a:extLst>
                          <a:ext uri="{FF2B5EF4-FFF2-40B4-BE49-F238E27FC236}">
                            <a16:creationId xmlns:a16="http://schemas.microsoft.com/office/drawing/2014/main" id="{BC785F1A-49AE-43F1-B7FE-2541183C34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715000"/>
                        <a:ext cx="2617788" cy="646113"/>
                      </a:xfrm>
                      <a:prstGeom prst="rect">
                        <a:avLst/>
                      </a:prstGeom>
                      <a:blipFill dpi="0" rotWithShape="1">
                        <a:blip r:embed="rId11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0" name="AutoShape 2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3B8D047-0EE1-4CCF-807E-6394A7791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6629400"/>
            <a:ext cx="304800" cy="2286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ransition advClick="0" advTm="30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6" name="Rectangle 16">
            <a:extLst>
              <a:ext uri="{FF2B5EF4-FFF2-40B4-BE49-F238E27FC236}">
                <a16:creationId xmlns:a16="http://schemas.microsoft.com/office/drawing/2014/main" id="{B6555158-E611-4418-864E-E9455E9B1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571500"/>
            <a:ext cx="4786313" cy="1228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</a:p>
          <a:p>
            <a:pPr algn="just"/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algn="just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just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just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/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218" name="Group 98">
            <a:extLst>
              <a:ext uri="{FF2B5EF4-FFF2-40B4-BE49-F238E27FC236}">
                <a16:creationId xmlns:a16="http://schemas.microsoft.com/office/drawing/2014/main" id="{C8479E2E-B5BA-47F2-94EF-44B04490B111}"/>
              </a:ext>
            </a:extLst>
          </p:cNvPr>
          <p:cNvGraphicFramePr>
            <a:graphicFrameLocks noGrp="1"/>
          </p:cNvGraphicFramePr>
          <p:nvPr/>
        </p:nvGraphicFramePr>
        <p:xfrm>
          <a:off x="2786063" y="549275"/>
          <a:ext cx="6215062" cy="6308722"/>
        </p:xfrm>
        <a:graphic>
          <a:graphicData uri="http://schemas.openxmlformats.org/drawingml/2006/table">
            <a:tbl>
              <a:tblPr/>
              <a:tblGrid>
                <a:gridCol w="857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3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12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12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 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 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2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  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 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12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  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12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12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12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9529" name="TextBox 34">
            <a:extLst>
              <a:ext uri="{FF2B5EF4-FFF2-40B4-BE49-F238E27FC236}">
                <a16:creationId xmlns:a16="http://schemas.microsoft.com/office/drawing/2014/main" id="{6EAEC8BB-2770-450B-BC40-33C560E56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5" y="65722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0450D859-83C7-4DB2-8B8E-A6FCC17994FE}"/>
              </a:ext>
            </a:extLst>
          </p:cNvPr>
          <p:cNvSpPr/>
          <p:nvPr/>
        </p:nvSpPr>
        <p:spPr>
          <a:xfrm>
            <a:off x="6143625" y="571500"/>
            <a:ext cx="857250" cy="5000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1684664C-B8FA-4D8F-856E-2CBEDE05BBFA}"/>
              </a:ext>
            </a:extLst>
          </p:cNvPr>
          <p:cNvSpPr/>
          <p:nvPr/>
        </p:nvSpPr>
        <p:spPr>
          <a:xfrm>
            <a:off x="4214813" y="1428750"/>
            <a:ext cx="857250" cy="4286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C61C4D01-595F-46B3-8728-9FAECED78561}"/>
              </a:ext>
            </a:extLst>
          </p:cNvPr>
          <p:cNvSpPr/>
          <p:nvPr/>
        </p:nvSpPr>
        <p:spPr>
          <a:xfrm>
            <a:off x="7786688" y="2357438"/>
            <a:ext cx="857250" cy="3571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26716879-BBF7-4E18-B576-0DB648DD6A09}"/>
              </a:ext>
            </a:extLst>
          </p:cNvPr>
          <p:cNvSpPr/>
          <p:nvPr/>
        </p:nvSpPr>
        <p:spPr>
          <a:xfrm>
            <a:off x="7858125" y="5929313"/>
            <a:ext cx="785813" cy="4286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E4F986C2-C622-4B27-8FBA-61EE9EB2D075}"/>
              </a:ext>
            </a:extLst>
          </p:cNvPr>
          <p:cNvSpPr/>
          <p:nvPr/>
        </p:nvSpPr>
        <p:spPr>
          <a:xfrm>
            <a:off x="6143625" y="3286125"/>
            <a:ext cx="857250" cy="3571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Овал 22">
            <a:extLst>
              <a:ext uri="{FF2B5EF4-FFF2-40B4-BE49-F238E27FC236}">
                <a16:creationId xmlns:a16="http://schemas.microsoft.com/office/drawing/2014/main" id="{37740EF3-425E-400C-92DC-05FE88F4FB36}"/>
              </a:ext>
            </a:extLst>
          </p:cNvPr>
          <p:cNvSpPr/>
          <p:nvPr/>
        </p:nvSpPr>
        <p:spPr>
          <a:xfrm>
            <a:off x="4286250" y="4143375"/>
            <a:ext cx="857250" cy="4286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536" name="Rectangle 101">
            <a:extLst>
              <a:ext uri="{FF2B5EF4-FFF2-40B4-BE49-F238E27FC236}">
                <a16:creationId xmlns:a16="http://schemas.microsoft.com/office/drawing/2014/main" id="{33B2C502-A47E-4D10-85FD-945CF54B1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537" name="Rectangle 102">
            <a:extLst>
              <a:ext uri="{FF2B5EF4-FFF2-40B4-BE49-F238E27FC236}">
                <a16:creationId xmlns:a16="http://schemas.microsoft.com/office/drawing/2014/main" id="{24828A5C-597A-4B4A-B604-C29B6A790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84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538" name="Rectangle 104">
            <a:extLst>
              <a:ext uri="{FF2B5EF4-FFF2-40B4-BE49-F238E27FC236}">
                <a16:creationId xmlns:a16="http://schemas.microsoft.com/office/drawing/2014/main" id="{E334BF16-B792-4FD7-86B6-F1C67FCD0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539" name="Rectangle 105">
            <a:extLst>
              <a:ext uri="{FF2B5EF4-FFF2-40B4-BE49-F238E27FC236}">
                <a16:creationId xmlns:a16="http://schemas.microsoft.com/office/drawing/2014/main" id="{F7D21035-9B25-4B99-BAD9-67527CB54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84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" name="Овал 22">
            <a:extLst>
              <a:ext uri="{FF2B5EF4-FFF2-40B4-BE49-F238E27FC236}">
                <a16:creationId xmlns:a16="http://schemas.microsoft.com/office/drawing/2014/main" id="{76EC252C-C4BE-4583-8497-BDB480D7D902}"/>
              </a:ext>
            </a:extLst>
          </p:cNvPr>
          <p:cNvSpPr/>
          <p:nvPr/>
        </p:nvSpPr>
        <p:spPr>
          <a:xfrm>
            <a:off x="6215063" y="5072063"/>
            <a:ext cx="857250" cy="3571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541" name="Rectangle 108">
            <a:extLst>
              <a:ext uri="{FF2B5EF4-FFF2-40B4-BE49-F238E27FC236}">
                <a16:creationId xmlns:a16="http://schemas.microsoft.com/office/drawing/2014/main" id="{17D64747-DE15-445E-957D-DDF25695F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542" name="Rectangle 109">
            <a:extLst>
              <a:ext uri="{FF2B5EF4-FFF2-40B4-BE49-F238E27FC236}">
                <a16:creationId xmlns:a16="http://schemas.microsoft.com/office/drawing/2014/main" id="{444C5EF3-6B45-4CF6-9486-224E2C084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6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543" name="Rectangle 111">
            <a:extLst>
              <a:ext uri="{FF2B5EF4-FFF2-40B4-BE49-F238E27FC236}">
                <a16:creationId xmlns:a16="http://schemas.microsoft.com/office/drawing/2014/main" id="{6FAADEEA-6880-4E96-93EA-AFEA86196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544" name="Rectangle 112">
            <a:extLst>
              <a:ext uri="{FF2B5EF4-FFF2-40B4-BE49-F238E27FC236}">
                <a16:creationId xmlns:a16="http://schemas.microsoft.com/office/drawing/2014/main" id="{5CB277AC-5338-4B87-9E75-5F43E8EB3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6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19545" name="Rectangle 114">
            <a:extLst>
              <a:ext uri="{FF2B5EF4-FFF2-40B4-BE49-F238E27FC236}">
                <a16:creationId xmlns:a16="http://schemas.microsoft.com/office/drawing/2014/main" id="{768BC9A7-E393-4093-B436-C233D54F0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546" name="Rectangle 115">
            <a:extLst>
              <a:ext uri="{FF2B5EF4-FFF2-40B4-BE49-F238E27FC236}">
                <a16:creationId xmlns:a16="http://schemas.microsoft.com/office/drawing/2014/main" id="{575B530E-1105-4434-AFDA-BB05DFEDC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70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547" name="Rectangle 117">
            <a:extLst>
              <a:ext uri="{FF2B5EF4-FFF2-40B4-BE49-F238E27FC236}">
                <a16:creationId xmlns:a16="http://schemas.microsoft.com/office/drawing/2014/main" id="{99F93D8A-441D-4E73-82ED-4B5AEE87F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548" name="Rectangle 118">
            <a:extLst>
              <a:ext uri="{FF2B5EF4-FFF2-40B4-BE49-F238E27FC236}">
                <a16:creationId xmlns:a16="http://schemas.microsoft.com/office/drawing/2014/main" id="{B03F33C9-AFF3-404F-9D6B-C6B0CA60A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2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19549" name="Rectangle 120">
            <a:extLst>
              <a:ext uri="{FF2B5EF4-FFF2-40B4-BE49-F238E27FC236}">
                <a16:creationId xmlns:a16="http://schemas.microsoft.com/office/drawing/2014/main" id="{489CB39C-1C53-4883-B641-408701C40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550" name="Rectangle 121">
            <a:extLst>
              <a:ext uri="{FF2B5EF4-FFF2-40B4-BE49-F238E27FC236}">
                <a16:creationId xmlns:a16="http://schemas.microsoft.com/office/drawing/2014/main" id="{3FA72F30-6A45-4B18-BEBF-7DC2769C1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38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551" name="Rectangle 123">
            <a:extLst>
              <a:ext uri="{FF2B5EF4-FFF2-40B4-BE49-F238E27FC236}">
                <a16:creationId xmlns:a16="http://schemas.microsoft.com/office/drawing/2014/main" id="{33A16B5B-1709-4512-9145-E9B976D38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79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552" name="Rectangle 126">
            <a:extLst>
              <a:ext uri="{FF2B5EF4-FFF2-40B4-BE49-F238E27FC236}">
                <a16:creationId xmlns:a16="http://schemas.microsoft.com/office/drawing/2014/main" id="{7FCBD1A8-E431-45AC-830B-9D6A65647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553" name="Rectangle 127">
            <a:extLst>
              <a:ext uri="{FF2B5EF4-FFF2-40B4-BE49-F238E27FC236}">
                <a16:creationId xmlns:a16="http://schemas.microsoft.com/office/drawing/2014/main" id="{E9AB59EE-2C92-4DE0-AC50-B92264335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6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554" name="Rectangle 129">
            <a:extLst>
              <a:ext uri="{FF2B5EF4-FFF2-40B4-BE49-F238E27FC236}">
                <a16:creationId xmlns:a16="http://schemas.microsoft.com/office/drawing/2014/main" id="{6B62F359-EBED-43B7-9023-F2AB637F1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3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555" name="Rectangle 130">
            <a:extLst>
              <a:ext uri="{FF2B5EF4-FFF2-40B4-BE49-F238E27FC236}">
                <a16:creationId xmlns:a16="http://schemas.microsoft.com/office/drawing/2014/main" id="{49511365-91B3-44FD-B4C8-036305F13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84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556" name="Прямоугольник 40">
            <a:extLst>
              <a:ext uri="{FF2B5EF4-FFF2-40B4-BE49-F238E27FC236}">
                <a16:creationId xmlns:a16="http://schemas.microsoft.com/office/drawing/2014/main" id="{A54C5947-7EBF-413C-86A1-116AD2152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00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/>
              <a:t>Тест</a:t>
            </a:r>
          </a:p>
        </p:txBody>
      </p:sp>
      <p:sp>
        <p:nvSpPr>
          <p:cNvPr id="19557" name="Rectangle 97">
            <a:extLst>
              <a:ext uri="{FF2B5EF4-FFF2-40B4-BE49-F238E27FC236}">
                <a16:creationId xmlns:a16="http://schemas.microsoft.com/office/drawing/2014/main" id="{BC3FE6E0-3058-43B4-8286-7EB18361C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9458" name="Object 96">
            <a:extLst>
              <a:ext uri="{FF2B5EF4-FFF2-40B4-BE49-F238E27FC236}">
                <a16:creationId xmlns:a16="http://schemas.microsoft.com/office/drawing/2014/main" id="{A08E3D62-B3E2-46C7-A11F-277793F149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14750" y="1000125"/>
          <a:ext cx="20002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1155700" imgH="228600" progId="Equation.3">
                  <p:embed/>
                </p:oleObj>
              </mc:Choice>
              <mc:Fallback>
                <p:oleObj name="Формула" r:id="rId2" imgW="1155700" imgH="228600" progId="Equation.3">
                  <p:embed/>
                  <p:pic>
                    <p:nvPicPr>
                      <p:cNvPr id="19458" name="Object 96">
                        <a:extLst>
                          <a:ext uri="{FF2B5EF4-FFF2-40B4-BE49-F238E27FC236}">
                            <a16:creationId xmlns:a16="http://schemas.microsoft.com/office/drawing/2014/main" id="{A08E3D62-B3E2-46C7-A11F-277793F149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0" y="1000125"/>
                        <a:ext cx="200025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58" name="Rectangle 98">
            <a:extLst>
              <a:ext uri="{FF2B5EF4-FFF2-40B4-BE49-F238E27FC236}">
                <a16:creationId xmlns:a16="http://schemas.microsoft.com/office/drawing/2014/main" id="{57F4D5BE-0510-42D9-AEE2-FB9DBF451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6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559" name="Rectangle 100">
            <a:extLst>
              <a:ext uri="{FF2B5EF4-FFF2-40B4-BE49-F238E27FC236}">
                <a16:creationId xmlns:a16="http://schemas.microsoft.com/office/drawing/2014/main" id="{A72BF989-7CE0-42F3-83B7-06CA1B31D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9459" name="Object 99">
            <a:extLst>
              <a:ext uri="{FF2B5EF4-FFF2-40B4-BE49-F238E27FC236}">
                <a16:creationId xmlns:a16="http://schemas.microsoft.com/office/drawing/2014/main" id="{DD55F171-8FDB-487C-B0CC-630D29A8E6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5000" y="1000125"/>
          <a:ext cx="17145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1091726" imgH="228501" progId="Equation.3">
                  <p:embed/>
                </p:oleObj>
              </mc:Choice>
              <mc:Fallback>
                <p:oleObj name="Формула" r:id="rId4" imgW="1091726" imgH="228501" progId="Equation.3">
                  <p:embed/>
                  <p:pic>
                    <p:nvPicPr>
                      <p:cNvPr id="19459" name="Object 99">
                        <a:extLst>
                          <a:ext uri="{FF2B5EF4-FFF2-40B4-BE49-F238E27FC236}">
                            <a16:creationId xmlns:a16="http://schemas.microsoft.com/office/drawing/2014/main" id="{DD55F171-8FDB-487C-B0CC-630D29A8E6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000125"/>
                        <a:ext cx="17145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60" name="Rectangle 101">
            <a:extLst>
              <a:ext uri="{FF2B5EF4-FFF2-40B4-BE49-F238E27FC236}">
                <a16:creationId xmlns:a16="http://schemas.microsoft.com/office/drawing/2014/main" id="{5C7C8A1A-FD67-4399-963D-E4326BC69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6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561" name="Rectangle 103">
            <a:extLst>
              <a:ext uri="{FF2B5EF4-FFF2-40B4-BE49-F238E27FC236}">
                <a16:creationId xmlns:a16="http://schemas.microsoft.com/office/drawing/2014/main" id="{0F3AF166-6B01-4720-BC5E-EE875324F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9460" name="Object 102">
            <a:extLst>
              <a:ext uri="{FF2B5EF4-FFF2-40B4-BE49-F238E27FC236}">
                <a16:creationId xmlns:a16="http://schemas.microsoft.com/office/drawing/2014/main" id="{CA254D7A-CD52-46E4-9AAD-C8BB484367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29500" y="1000125"/>
          <a:ext cx="15716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1091726" imgH="228501" progId="Equation.3">
                  <p:embed/>
                </p:oleObj>
              </mc:Choice>
              <mc:Fallback>
                <p:oleObj name="Формула" r:id="rId6" imgW="1091726" imgH="228501" progId="Equation.3">
                  <p:embed/>
                  <p:pic>
                    <p:nvPicPr>
                      <p:cNvPr id="19460" name="Object 102">
                        <a:extLst>
                          <a:ext uri="{FF2B5EF4-FFF2-40B4-BE49-F238E27FC236}">
                            <a16:creationId xmlns:a16="http://schemas.microsoft.com/office/drawing/2014/main" id="{CA254D7A-CD52-46E4-9AAD-C8BB484367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0" y="1000125"/>
                        <a:ext cx="157162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62" name="Rectangle 104">
            <a:extLst>
              <a:ext uri="{FF2B5EF4-FFF2-40B4-BE49-F238E27FC236}">
                <a16:creationId xmlns:a16="http://schemas.microsoft.com/office/drawing/2014/main" id="{FC148420-A573-4921-BF18-BE12A12E8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6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563" name="Rectangle 84">
            <a:extLst>
              <a:ext uri="{FF2B5EF4-FFF2-40B4-BE49-F238E27FC236}">
                <a16:creationId xmlns:a16="http://schemas.microsoft.com/office/drawing/2014/main" id="{71C6CE48-E021-4E9A-A3D6-5866FC5D0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9461" name="Object 83">
            <a:extLst>
              <a:ext uri="{FF2B5EF4-FFF2-40B4-BE49-F238E27FC236}">
                <a16:creationId xmlns:a16="http://schemas.microsoft.com/office/drawing/2014/main" id="{71811166-42CE-4DA0-ACAA-DD56BF18C3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8625" y="714375"/>
          <a:ext cx="2366963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8" imgW="977900" imgH="228600" progId="Equation.3">
                  <p:embed/>
                </p:oleObj>
              </mc:Choice>
              <mc:Fallback>
                <p:oleObj name="Формула" r:id="rId8" imgW="977900" imgH="228600" progId="Equation.3">
                  <p:embed/>
                  <p:pic>
                    <p:nvPicPr>
                      <p:cNvPr id="19461" name="Object 83">
                        <a:extLst>
                          <a:ext uri="{FF2B5EF4-FFF2-40B4-BE49-F238E27FC236}">
                            <a16:creationId xmlns:a16="http://schemas.microsoft.com/office/drawing/2014/main" id="{71811166-42CE-4DA0-ACAA-DD56BF18C3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714375"/>
                        <a:ext cx="2366963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64" name="Rectangle 85">
            <a:extLst>
              <a:ext uri="{FF2B5EF4-FFF2-40B4-BE49-F238E27FC236}">
                <a16:creationId xmlns:a16="http://schemas.microsoft.com/office/drawing/2014/main" id="{2DDEFA8E-14D3-4FC2-BAAB-35410879A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6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565" name="Rectangle 87">
            <a:extLst>
              <a:ext uri="{FF2B5EF4-FFF2-40B4-BE49-F238E27FC236}">
                <a16:creationId xmlns:a16="http://schemas.microsoft.com/office/drawing/2014/main" id="{330231C7-363C-45CC-8AE2-D10CE9DC9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9462" name="Object 86">
            <a:extLst>
              <a:ext uri="{FF2B5EF4-FFF2-40B4-BE49-F238E27FC236}">
                <a16:creationId xmlns:a16="http://schemas.microsoft.com/office/drawing/2014/main" id="{E8306DBF-AA7B-4F3D-806D-B57B545A2D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500" y="1571625"/>
          <a:ext cx="203835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0" imgW="1040948" imgH="228501" progId="Equation.3">
                  <p:embed/>
                </p:oleObj>
              </mc:Choice>
              <mc:Fallback>
                <p:oleObj name="Формула" r:id="rId10" imgW="1040948" imgH="228501" progId="Equation.3">
                  <p:embed/>
                  <p:pic>
                    <p:nvPicPr>
                      <p:cNvPr id="19462" name="Object 86">
                        <a:extLst>
                          <a:ext uri="{FF2B5EF4-FFF2-40B4-BE49-F238E27FC236}">
                            <a16:creationId xmlns:a16="http://schemas.microsoft.com/office/drawing/2014/main" id="{E8306DBF-AA7B-4F3D-806D-B57B545A2D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1571625"/>
                        <a:ext cx="2038350" cy="58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66" name="Rectangle 88">
            <a:extLst>
              <a:ext uri="{FF2B5EF4-FFF2-40B4-BE49-F238E27FC236}">
                <a16:creationId xmlns:a16="http://schemas.microsoft.com/office/drawing/2014/main" id="{576DB451-AFAD-4914-8B0D-C83401050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6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567" name="Rectangle 90">
            <a:extLst>
              <a:ext uri="{FF2B5EF4-FFF2-40B4-BE49-F238E27FC236}">
                <a16:creationId xmlns:a16="http://schemas.microsoft.com/office/drawing/2014/main" id="{02EB4CA8-7204-4957-9828-97715463E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9463" name="Object 89">
            <a:extLst>
              <a:ext uri="{FF2B5EF4-FFF2-40B4-BE49-F238E27FC236}">
                <a16:creationId xmlns:a16="http://schemas.microsoft.com/office/drawing/2014/main" id="{A976C6F9-6655-4385-9FC2-7C6DA68F36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8625" y="2571750"/>
          <a:ext cx="23431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2" imgW="1002865" imgH="241195" progId="Equation.3">
                  <p:embed/>
                </p:oleObj>
              </mc:Choice>
              <mc:Fallback>
                <p:oleObj name="Формула" r:id="rId12" imgW="1002865" imgH="241195" progId="Equation.3">
                  <p:embed/>
                  <p:pic>
                    <p:nvPicPr>
                      <p:cNvPr id="19463" name="Object 89">
                        <a:extLst>
                          <a:ext uri="{FF2B5EF4-FFF2-40B4-BE49-F238E27FC236}">
                            <a16:creationId xmlns:a16="http://schemas.microsoft.com/office/drawing/2014/main" id="{A976C6F9-6655-4385-9FC2-7C6DA68F36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2571750"/>
                        <a:ext cx="234315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68" name="Rectangle 91">
            <a:extLst>
              <a:ext uri="{FF2B5EF4-FFF2-40B4-BE49-F238E27FC236}">
                <a16:creationId xmlns:a16="http://schemas.microsoft.com/office/drawing/2014/main" id="{A2EAB92D-F275-402D-8B4F-DC015566C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5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569" name="Rectangle 93">
            <a:extLst>
              <a:ext uri="{FF2B5EF4-FFF2-40B4-BE49-F238E27FC236}">
                <a16:creationId xmlns:a16="http://schemas.microsoft.com/office/drawing/2014/main" id="{57EA2421-DD69-474C-A9F4-0C8C65492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9464" name="Object 92">
            <a:extLst>
              <a:ext uri="{FF2B5EF4-FFF2-40B4-BE49-F238E27FC236}">
                <a16:creationId xmlns:a16="http://schemas.microsoft.com/office/drawing/2014/main" id="{2B2BB7FD-FCB4-4A51-A13B-8BA5DC3768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0063" y="3429000"/>
          <a:ext cx="2190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4" imgW="939392" imgH="241195" progId="Equation.3">
                  <p:embed/>
                </p:oleObj>
              </mc:Choice>
              <mc:Fallback>
                <p:oleObj name="Формула" r:id="rId14" imgW="939392" imgH="241195" progId="Equation.3">
                  <p:embed/>
                  <p:pic>
                    <p:nvPicPr>
                      <p:cNvPr id="19464" name="Object 92">
                        <a:extLst>
                          <a:ext uri="{FF2B5EF4-FFF2-40B4-BE49-F238E27FC236}">
                            <a16:creationId xmlns:a16="http://schemas.microsoft.com/office/drawing/2014/main" id="{2B2BB7FD-FCB4-4A51-A13B-8BA5DC3768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3429000"/>
                        <a:ext cx="219075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70" name="Rectangle 94">
            <a:extLst>
              <a:ext uri="{FF2B5EF4-FFF2-40B4-BE49-F238E27FC236}">
                <a16:creationId xmlns:a16="http://schemas.microsoft.com/office/drawing/2014/main" id="{FCDD525A-B5B7-43A9-ABD0-3BDB9A8A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5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571" name="Rectangle 96">
            <a:extLst>
              <a:ext uri="{FF2B5EF4-FFF2-40B4-BE49-F238E27FC236}">
                <a16:creationId xmlns:a16="http://schemas.microsoft.com/office/drawing/2014/main" id="{4BB818AA-2784-4975-89FD-A0525D3B4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9465" name="Object 95">
            <a:extLst>
              <a:ext uri="{FF2B5EF4-FFF2-40B4-BE49-F238E27FC236}">
                <a16:creationId xmlns:a16="http://schemas.microsoft.com/office/drawing/2014/main" id="{E11C2438-23B6-42CB-A81B-ABB896FD8B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0063" y="4127500"/>
          <a:ext cx="2071687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6" imgW="1016000" imgH="419100" progId="Equation.3">
                  <p:embed/>
                </p:oleObj>
              </mc:Choice>
              <mc:Fallback>
                <p:oleObj name="Формула" r:id="rId16" imgW="1016000" imgH="419100" progId="Equation.3">
                  <p:embed/>
                  <p:pic>
                    <p:nvPicPr>
                      <p:cNvPr id="19465" name="Object 95">
                        <a:extLst>
                          <a:ext uri="{FF2B5EF4-FFF2-40B4-BE49-F238E27FC236}">
                            <a16:creationId xmlns:a16="http://schemas.microsoft.com/office/drawing/2014/main" id="{E11C2438-23B6-42CB-A81B-ABB896FD8B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4127500"/>
                        <a:ext cx="2071687" cy="868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72" name="Rectangle 98">
            <a:extLst>
              <a:ext uri="{FF2B5EF4-FFF2-40B4-BE49-F238E27FC236}">
                <a16:creationId xmlns:a16="http://schemas.microsoft.com/office/drawing/2014/main" id="{377B9D25-5096-42A1-B603-C5924AE45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9466" name="Object 97">
            <a:extLst>
              <a:ext uri="{FF2B5EF4-FFF2-40B4-BE49-F238E27FC236}">
                <a16:creationId xmlns:a16="http://schemas.microsoft.com/office/drawing/2014/main" id="{6A6F35CC-EA23-4CFA-AAC8-B1F1BA5413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500" y="5072063"/>
          <a:ext cx="1982788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8" imgW="1079500" imgH="419100" progId="Equation.3">
                  <p:embed/>
                </p:oleObj>
              </mc:Choice>
              <mc:Fallback>
                <p:oleObj name="Формула" r:id="rId18" imgW="1079500" imgH="419100" progId="Equation.3">
                  <p:embed/>
                  <p:pic>
                    <p:nvPicPr>
                      <p:cNvPr id="19466" name="Object 97">
                        <a:extLst>
                          <a:ext uri="{FF2B5EF4-FFF2-40B4-BE49-F238E27FC236}">
                            <a16:creationId xmlns:a16="http://schemas.microsoft.com/office/drawing/2014/main" id="{6A6F35CC-EA23-4CFA-AAC8-B1F1BA5413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5072063"/>
                        <a:ext cx="1982788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73" name="Rectangle 100">
            <a:extLst>
              <a:ext uri="{FF2B5EF4-FFF2-40B4-BE49-F238E27FC236}">
                <a16:creationId xmlns:a16="http://schemas.microsoft.com/office/drawing/2014/main" id="{E04F16E0-8449-492A-AACA-1FB37F1D9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9467" name="Object 11">
            <a:extLst>
              <a:ext uri="{FF2B5EF4-FFF2-40B4-BE49-F238E27FC236}">
                <a16:creationId xmlns:a16="http://schemas.microsoft.com/office/drawing/2014/main" id="{CBA281C2-C052-469D-BA9B-B3867DD7FC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500" y="6072188"/>
          <a:ext cx="2116138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0" imgW="1079032" imgH="393529" progId="Equation.3">
                  <p:embed/>
                </p:oleObj>
              </mc:Choice>
              <mc:Fallback>
                <p:oleObj name="Формула" r:id="rId20" imgW="1079032" imgH="393529" progId="Equation.3">
                  <p:embed/>
                  <p:pic>
                    <p:nvPicPr>
                      <p:cNvPr id="19467" name="Object 11">
                        <a:extLst>
                          <a:ext uri="{FF2B5EF4-FFF2-40B4-BE49-F238E27FC236}">
                            <a16:creationId xmlns:a16="http://schemas.microsoft.com/office/drawing/2014/main" id="{CBA281C2-C052-469D-BA9B-B3867DD7FC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6072188"/>
                        <a:ext cx="2116138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74" name="Rectangle 101">
            <a:extLst>
              <a:ext uri="{FF2B5EF4-FFF2-40B4-BE49-F238E27FC236}">
                <a16:creationId xmlns:a16="http://schemas.microsoft.com/office/drawing/2014/main" id="{04B2DA4B-D24C-4426-A940-D453B53B7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575" name="Rectangle 103">
            <a:extLst>
              <a:ext uri="{FF2B5EF4-FFF2-40B4-BE49-F238E27FC236}">
                <a16:creationId xmlns:a16="http://schemas.microsoft.com/office/drawing/2014/main" id="{B801D3B8-E014-42C8-91D6-43E7258F7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9468" name="Object 12">
            <a:extLst>
              <a:ext uri="{FF2B5EF4-FFF2-40B4-BE49-F238E27FC236}">
                <a16:creationId xmlns:a16="http://schemas.microsoft.com/office/drawing/2014/main" id="{49A464D1-BBF1-4869-95F7-FCEF0A1530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14750" y="1785938"/>
          <a:ext cx="200025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2" imgW="1244600" imgH="228600" progId="Equation.3">
                  <p:embed/>
                </p:oleObj>
              </mc:Choice>
              <mc:Fallback>
                <p:oleObj name="Формула" r:id="rId22" imgW="1244600" imgH="228600" progId="Equation.3">
                  <p:embed/>
                  <p:pic>
                    <p:nvPicPr>
                      <p:cNvPr id="19468" name="Object 12">
                        <a:extLst>
                          <a:ext uri="{FF2B5EF4-FFF2-40B4-BE49-F238E27FC236}">
                            <a16:creationId xmlns:a16="http://schemas.microsoft.com/office/drawing/2014/main" id="{49A464D1-BBF1-4869-95F7-FCEF0A1530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0" y="1785938"/>
                        <a:ext cx="2000250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76" name="Rectangle 104">
            <a:extLst>
              <a:ext uri="{FF2B5EF4-FFF2-40B4-BE49-F238E27FC236}">
                <a16:creationId xmlns:a16="http://schemas.microsoft.com/office/drawing/2014/main" id="{F9883A6D-EC01-46D9-9677-0130B8632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6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577" name="Rectangle 106">
            <a:extLst>
              <a:ext uri="{FF2B5EF4-FFF2-40B4-BE49-F238E27FC236}">
                <a16:creationId xmlns:a16="http://schemas.microsoft.com/office/drawing/2014/main" id="{27D7EBBB-0B03-412A-9D8C-9587521BF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9469" name="Object 105">
            <a:extLst>
              <a:ext uri="{FF2B5EF4-FFF2-40B4-BE49-F238E27FC236}">
                <a16:creationId xmlns:a16="http://schemas.microsoft.com/office/drawing/2014/main" id="{CE2E0CC9-5FE4-4D37-B86F-E6D42BAEA6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0063" y="1857375"/>
          <a:ext cx="1849437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4" imgW="1244600" imgH="228600" progId="Equation.3">
                  <p:embed/>
                </p:oleObj>
              </mc:Choice>
              <mc:Fallback>
                <p:oleObj name="Формула" r:id="rId24" imgW="1244600" imgH="228600" progId="Equation.3">
                  <p:embed/>
                  <p:pic>
                    <p:nvPicPr>
                      <p:cNvPr id="19469" name="Object 105">
                        <a:extLst>
                          <a:ext uri="{FF2B5EF4-FFF2-40B4-BE49-F238E27FC236}">
                            <a16:creationId xmlns:a16="http://schemas.microsoft.com/office/drawing/2014/main" id="{CE2E0CC9-5FE4-4D37-B86F-E6D42BAEA6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1857375"/>
                        <a:ext cx="1849437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78" name="Rectangle 107">
            <a:extLst>
              <a:ext uri="{FF2B5EF4-FFF2-40B4-BE49-F238E27FC236}">
                <a16:creationId xmlns:a16="http://schemas.microsoft.com/office/drawing/2014/main" id="{E8180A98-AC4D-4117-8034-9577C2F8A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6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579" name="Rectangle 109">
            <a:extLst>
              <a:ext uri="{FF2B5EF4-FFF2-40B4-BE49-F238E27FC236}">
                <a16:creationId xmlns:a16="http://schemas.microsoft.com/office/drawing/2014/main" id="{37B91BD6-71DF-4D7D-B800-9E5504918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9470" name="Object 108">
            <a:extLst>
              <a:ext uri="{FF2B5EF4-FFF2-40B4-BE49-F238E27FC236}">
                <a16:creationId xmlns:a16="http://schemas.microsoft.com/office/drawing/2014/main" id="{86984714-D268-4E07-A3C7-4CF81BE94F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29500" y="1857375"/>
          <a:ext cx="15716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6" imgW="1168400" imgH="228600" progId="Equation.3">
                  <p:embed/>
                </p:oleObj>
              </mc:Choice>
              <mc:Fallback>
                <p:oleObj name="Формула" r:id="rId26" imgW="1168400" imgH="228600" progId="Equation.3">
                  <p:embed/>
                  <p:pic>
                    <p:nvPicPr>
                      <p:cNvPr id="19470" name="Object 108">
                        <a:extLst>
                          <a:ext uri="{FF2B5EF4-FFF2-40B4-BE49-F238E27FC236}">
                            <a16:creationId xmlns:a16="http://schemas.microsoft.com/office/drawing/2014/main" id="{86984714-D268-4E07-A3C7-4CF81BE94F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0" y="1857375"/>
                        <a:ext cx="157162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80" name="Rectangle 110">
            <a:extLst>
              <a:ext uri="{FF2B5EF4-FFF2-40B4-BE49-F238E27FC236}">
                <a16:creationId xmlns:a16="http://schemas.microsoft.com/office/drawing/2014/main" id="{D08C951C-E26A-477E-88D6-868196009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6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581" name="Rectangle 112">
            <a:extLst>
              <a:ext uri="{FF2B5EF4-FFF2-40B4-BE49-F238E27FC236}">
                <a16:creationId xmlns:a16="http://schemas.microsoft.com/office/drawing/2014/main" id="{72DEA473-2AD0-4AFD-93AD-D74B70720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9471" name="Object 111">
            <a:extLst>
              <a:ext uri="{FF2B5EF4-FFF2-40B4-BE49-F238E27FC236}">
                <a16:creationId xmlns:a16="http://schemas.microsoft.com/office/drawing/2014/main" id="{8D139B79-3F79-47BC-A2FF-93A39BB6C7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43313" y="2571750"/>
          <a:ext cx="2071687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8" imgW="1054100" imgH="419100" progId="Equation.3">
                  <p:embed/>
                </p:oleObj>
              </mc:Choice>
              <mc:Fallback>
                <p:oleObj name="Формула" r:id="rId28" imgW="1054100" imgH="419100" progId="Equation.3">
                  <p:embed/>
                  <p:pic>
                    <p:nvPicPr>
                      <p:cNvPr id="19471" name="Object 111">
                        <a:extLst>
                          <a:ext uri="{FF2B5EF4-FFF2-40B4-BE49-F238E27FC236}">
                            <a16:creationId xmlns:a16="http://schemas.microsoft.com/office/drawing/2014/main" id="{8D139B79-3F79-47BC-A2FF-93A39BB6C7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3" y="2571750"/>
                        <a:ext cx="2071687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82" name="Rectangle 114">
            <a:extLst>
              <a:ext uri="{FF2B5EF4-FFF2-40B4-BE49-F238E27FC236}">
                <a16:creationId xmlns:a16="http://schemas.microsoft.com/office/drawing/2014/main" id="{98DFE230-6F78-4E86-8D83-A7316F4DC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9472" name="Object 113">
            <a:extLst>
              <a:ext uri="{FF2B5EF4-FFF2-40B4-BE49-F238E27FC236}">
                <a16:creationId xmlns:a16="http://schemas.microsoft.com/office/drawing/2014/main" id="{FE71ED0A-8191-4DA3-B11F-EF79B2F2DB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86438" y="2571750"/>
          <a:ext cx="1643062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0" imgW="1143000" imgH="419100" progId="Equation.3">
                  <p:embed/>
                </p:oleObj>
              </mc:Choice>
              <mc:Fallback>
                <p:oleObj name="Формула" r:id="rId30" imgW="1143000" imgH="419100" progId="Equation.3">
                  <p:embed/>
                  <p:pic>
                    <p:nvPicPr>
                      <p:cNvPr id="19472" name="Object 113">
                        <a:extLst>
                          <a:ext uri="{FF2B5EF4-FFF2-40B4-BE49-F238E27FC236}">
                            <a16:creationId xmlns:a16="http://schemas.microsoft.com/office/drawing/2014/main" id="{FE71ED0A-8191-4DA3-B11F-EF79B2F2DB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38" y="2571750"/>
                        <a:ext cx="1643062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83" name="Rectangle 116">
            <a:extLst>
              <a:ext uri="{FF2B5EF4-FFF2-40B4-BE49-F238E27FC236}">
                <a16:creationId xmlns:a16="http://schemas.microsoft.com/office/drawing/2014/main" id="{EDD1B53B-CCA5-4393-AEB8-564FF4118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9473" name="Object 115">
            <a:extLst>
              <a:ext uri="{FF2B5EF4-FFF2-40B4-BE49-F238E27FC236}">
                <a16:creationId xmlns:a16="http://schemas.microsoft.com/office/drawing/2014/main" id="{A47B6A1C-FFCB-4F3A-93C5-78069FC5D1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29500" y="2571750"/>
          <a:ext cx="157162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2" imgW="1143000" imgH="419100" progId="Equation.3">
                  <p:embed/>
                </p:oleObj>
              </mc:Choice>
              <mc:Fallback>
                <p:oleObj name="Формула" r:id="rId32" imgW="1143000" imgH="419100" progId="Equation.3">
                  <p:embed/>
                  <p:pic>
                    <p:nvPicPr>
                      <p:cNvPr id="19473" name="Object 115">
                        <a:extLst>
                          <a:ext uri="{FF2B5EF4-FFF2-40B4-BE49-F238E27FC236}">
                            <a16:creationId xmlns:a16="http://schemas.microsoft.com/office/drawing/2014/main" id="{A47B6A1C-FFCB-4F3A-93C5-78069FC5D1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0" y="2571750"/>
                        <a:ext cx="1571625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84" name="Rectangle 118">
            <a:extLst>
              <a:ext uri="{FF2B5EF4-FFF2-40B4-BE49-F238E27FC236}">
                <a16:creationId xmlns:a16="http://schemas.microsoft.com/office/drawing/2014/main" id="{43E96BAF-713F-44FB-BEC0-05A70F11D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9474" name="Object 117">
            <a:extLst>
              <a:ext uri="{FF2B5EF4-FFF2-40B4-BE49-F238E27FC236}">
                <a16:creationId xmlns:a16="http://schemas.microsoft.com/office/drawing/2014/main" id="{4F1D90E0-9764-4FAC-B2F3-2B5421C628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43313" y="3500438"/>
          <a:ext cx="207168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4" imgW="990600" imgH="419100" progId="Equation.3">
                  <p:embed/>
                </p:oleObj>
              </mc:Choice>
              <mc:Fallback>
                <p:oleObj name="Формула" r:id="rId34" imgW="990600" imgH="419100" progId="Equation.3">
                  <p:embed/>
                  <p:pic>
                    <p:nvPicPr>
                      <p:cNvPr id="19474" name="Object 117">
                        <a:extLst>
                          <a:ext uri="{FF2B5EF4-FFF2-40B4-BE49-F238E27FC236}">
                            <a16:creationId xmlns:a16="http://schemas.microsoft.com/office/drawing/2014/main" id="{4F1D90E0-9764-4FAC-B2F3-2B5421C628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3" y="3500438"/>
                        <a:ext cx="2071687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85" name="Rectangle 120">
            <a:extLst>
              <a:ext uri="{FF2B5EF4-FFF2-40B4-BE49-F238E27FC236}">
                <a16:creationId xmlns:a16="http://schemas.microsoft.com/office/drawing/2014/main" id="{BB1731B6-62BC-48C9-9507-96AFCD797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9475" name="Object 119">
            <a:extLst>
              <a:ext uri="{FF2B5EF4-FFF2-40B4-BE49-F238E27FC236}">
                <a16:creationId xmlns:a16="http://schemas.microsoft.com/office/drawing/2014/main" id="{3CBEF32B-412B-4E35-A713-01F09DD03A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24525" y="3429000"/>
          <a:ext cx="1643063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6" imgW="1079500" imgH="419100" progId="Equation.3">
                  <p:embed/>
                </p:oleObj>
              </mc:Choice>
              <mc:Fallback>
                <p:oleObj name="Формула" r:id="rId36" imgW="1079500" imgH="419100" progId="Equation.3">
                  <p:embed/>
                  <p:pic>
                    <p:nvPicPr>
                      <p:cNvPr id="19475" name="Object 119">
                        <a:extLst>
                          <a:ext uri="{FF2B5EF4-FFF2-40B4-BE49-F238E27FC236}">
                            <a16:creationId xmlns:a16="http://schemas.microsoft.com/office/drawing/2014/main" id="{3CBEF32B-412B-4E35-A713-01F09DD03A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3429000"/>
                        <a:ext cx="1643063" cy="70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86" name="Rectangle 122">
            <a:extLst>
              <a:ext uri="{FF2B5EF4-FFF2-40B4-BE49-F238E27FC236}">
                <a16:creationId xmlns:a16="http://schemas.microsoft.com/office/drawing/2014/main" id="{F50724C8-BEE1-4AFB-815C-27B1F2998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9476" name="Object 121">
            <a:extLst>
              <a:ext uri="{FF2B5EF4-FFF2-40B4-BE49-F238E27FC236}">
                <a16:creationId xmlns:a16="http://schemas.microsoft.com/office/drawing/2014/main" id="{80C6DD99-349A-438F-B391-B52C66EA39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72375" y="3429000"/>
          <a:ext cx="157162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8" imgW="1002865" imgH="418918" progId="Equation.3">
                  <p:embed/>
                </p:oleObj>
              </mc:Choice>
              <mc:Fallback>
                <p:oleObj name="Формула" r:id="rId38" imgW="1002865" imgH="418918" progId="Equation.3">
                  <p:embed/>
                  <p:pic>
                    <p:nvPicPr>
                      <p:cNvPr id="19476" name="Object 121">
                        <a:extLst>
                          <a:ext uri="{FF2B5EF4-FFF2-40B4-BE49-F238E27FC236}">
                            <a16:creationId xmlns:a16="http://schemas.microsoft.com/office/drawing/2014/main" id="{80C6DD99-349A-438F-B391-B52C66EA39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75" y="3429000"/>
                        <a:ext cx="1571625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87" name="Rectangle 124">
            <a:extLst>
              <a:ext uri="{FF2B5EF4-FFF2-40B4-BE49-F238E27FC236}">
                <a16:creationId xmlns:a16="http://schemas.microsoft.com/office/drawing/2014/main" id="{7D6BA3D3-A70D-4FA0-84C2-E27326185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9477" name="Object 123">
            <a:extLst>
              <a:ext uri="{FF2B5EF4-FFF2-40B4-BE49-F238E27FC236}">
                <a16:creationId xmlns:a16="http://schemas.microsoft.com/office/drawing/2014/main" id="{02A00117-17C3-41CC-A9E2-AE6ADE2FFF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35375" y="4292600"/>
          <a:ext cx="2143125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0" imgW="1054100" imgH="419100" progId="Equation.3">
                  <p:embed/>
                </p:oleObj>
              </mc:Choice>
              <mc:Fallback>
                <p:oleObj name="Формула" r:id="rId40" imgW="1054100" imgH="419100" progId="Equation.3">
                  <p:embed/>
                  <p:pic>
                    <p:nvPicPr>
                      <p:cNvPr id="19477" name="Object 123">
                        <a:extLst>
                          <a:ext uri="{FF2B5EF4-FFF2-40B4-BE49-F238E27FC236}">
                            <a16:creationId xmlns:a16="http://schemas.microsoft.com/office/drawing/2014/main" id="{02A00117-17C3-41CC-A9E2-AE6ADE2FFF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4292600"/>
                        <a:ext cx="2143125" cy="70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88" name="Rectangle 126">
            <a:extLst>
              <a:ext uri="{FF2B5EF4-FFF2-40B4-BE49-F238E27FC236}">
                <a16:creationId xmlns:a16="http://schemas.microsoft.com/office/drawing/2014/main" id="{D92409FD-E700-4E2F-A968-D484365A4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9478" name="Object 125">
            <a:extLst>
              <a:ext uri="{FF2B5EF4-FFF2-40B4-BE49-F238E27FC236}">
                <a16:creationId xmlns:a16="http://schemas.microsoft.com/office/drawing/2014/main" id="{05B55EF0-5A34-4607-9521-B1B9DFAA61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24525" y="4365625"/>
          <a:ext cx="1714500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2" imgW="1054100" imgH="419100" progId="Equation.3">
                  <p:embed/>
                </p:oleObj>
              </mc:Choice>
              <mc:Fallback>
                <p:oleObj name="Формула" r:id="rId42" imgW="1054100" imgH="419100" progId="Equation.3">
                  <p:embed/>
                  <p:pic>
                    <p:nvPicPr>
                      <p:cNvPr id="19478" name="Object 125">
                        <a:extLst>
                          <a:ext uri="{FF2B5EF4-FFF2-40B4-BE49-F238E27FC236}">
                            <a16:creationId xmlns:a16="http://schemas.microsoft.com/office/drawing/2014/main" id="{05B55EF0-5A34-4607-9521-B1B9DFAA61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4365625"/>
                        <a:ext cx="1714500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89" name="Rectangle 128">
            <a:extLst>
              <a:ext uri="{FF2B5EF4-FFF2-40B4-BE49-F238E27FC236}">
                <a16:creationId xmlns:a16="http://schemas.microsoft.com/office/drawing/2014/main" id="{58974958-920C-4CF9-80FF-200185883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9479" name="Object 127">
            <a:extLst>
              <a:ext uri="{FF2B5EF4-FFF2-40B4-BE49-F238E27FC236}">
                <a16:creationId xmlns:a16="http://schemas.microsoft.com/office/drawing/2014/main" id="{D86D41A8-7EF7-4F24-80B4-8FA8EDEC5C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29500" y="4429125"/>
          <a:ext cx="157162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4" imgW="1054100" imgH="419100" progId="Equation.3">
                  <p:embed/>
                </p:oleObj>
              </mc:Choice>
              <mc:Fallback>
                <p:oleObj name="Формула" r:id="rId44" imgW="1054100" imgH="419100" progId="Equation.3">
                  <p:embed/>
                  <p:pic>
                    <p:nvPicPr>
                      <p:cNvPr id="19479" name="Object 127">
                        <a:extLst>
                          <a:ext uri="{FF2B5EF4-FFF2-40B4-BE49-F238E27FC236}">
                            <a16:creationId xmlns:a16="http://schemas.microsoft.com/office/drawing/2014/main" id="{D86D41A8-7EF7-4F24-80B4-8FA8EDEC5C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0" y="4429125"/>
                        <a:ext cx="1571625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90" name="Rectangle 130">
            <a:extLst>
              <a:ext uri="{FF2B5EF4-FFF2-40B4-BE49-F238E27FC236}">
                <a16:creationId xmlns:a16="http://schemas.microsoft.com/office/drawing/2014/main" id="{0B38F768-448D-411D-8A4A-4DE50D934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9480" name="Object 129">
            <a:extLst>
              <a:ext uri="{FF2B5EF4-FFF2-40B4-BE49-F238E27FC236}">
                <a16:creationId xmlns:a16="http://schemas.microsoft.com/office/drawing/2014/main" id="{25B70AEB-6B5B-45E0-A529-79EA6CA50B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43313" y="5286375"/>
          <a:ext cx="207168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6" imgW="1117600" imgH="419100" progId="Equation.3">
                  <p:embed/>
                </p:oleObj>
              </mc:Choice>
              <mc:Fallback>
                <p:oleObj name="Формула" r:id="rId46" imgW="1117600" imgH="419100" progId="Equation.3">
                  <p:embed/>
                  <p:pic>
                    <p:nvPicPr>
                      <p:cNvPr id="19480" name="Object 129">
                        <a:extLst>
                          <a:ext uri="{FF2B5EF4-FFF2-40B4-BE49-F238E27FC236}">
                            <a16:creationId xmlns:a16="http://schemas.microsoft.com/office/drawing/2014/main" id="{25B70AEB-6B5B-45E0-A529-79EA6CA50B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3" y="5286375"/>
                        <a:ext cx="2071687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91" name="Rectangle 132">
            <a:extLst>
              <a:ext uri="{FF2B5EF4-FFF2-40B4-BE49-F238E27FC236}">
                <a16:creationId xmlns:a16="http://schemas.microsoft.com/office/drawing/2014/main" id="{90AE37A2-732A-4548-B402-D1827834D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9481" name="Object 131">
            <a:extLst>
              <a:ext uri="{FF2B5EF4-FFF2-40B4-BE49-F238E27FC236}">
                <a16:creationId xmlns:a16="http://schemas.microsoft.com/office/drawing/2014/main" id="{D0A25D26-6853-4AB9-9459-81903E20C1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5000" y="5357813"/>
          <a:ext cx="17145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8" imgW="1117600" imgH="419100" progId="Equation.3">
                  <p:embed/>
                </p:oleObj>
              </mc:Choice>
              <mc:Fallback>
                <p:oleObj name="Формула" r:id="rId48" imgW="1117600" imgH="419100" progId="Equation.3">
                  <p:embed/>
                  <p:pic>
                    <p:nvPicPr>
                      <p:cNvPr id="19481" name="Object 131">
                        <a:extLst>
                          <a:ext uri="{FF2B5EF4-FFF2-40B4-BE49-F238E27FC236}">
                            <a16:creationId xmlns:a16="http://schemas.microsoft.com/office/drawing/2014/main" id="{D0A25D26-6853-4AB9-9459-81903E20C1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5357813"/>
                        <a:ext cx="1714500" cy="566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92" name="Rectangle 134">
            <a:extLst>
              <a:ext uri="{FF2B5EF4-FFF2-40B4-BE49-F238E27FC236}">
                <a16:creationId xmlns:a16="http://schemas.microsoft.com/office/drawing/2014/main" id="{416179DE-2040-466E-8B7D-9082EA232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9482" name="Object 133">
            <a:extLst>
              <a:ext uri="{FF2B5EF4-FFF2-40B4-BE49-F238E27FC236}">
                <a16:creationId xmlns:a16="http://schemas.microsoft.com/office/drawing/2014/main" id="{10A44328-0141-4C4D-A5A9-BE7B1A2A7B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29500" y="5286375"/>
          <a:ext cx="157162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0" imgW="1117600" imgH="419100" progId="Equation.3">
                  <p:embed/>
                </p:oleObj>
              </mc:Choice>
              <mc:Fallback>
                <p:oleObj name="Формула" r:id="rId50" imgW="1117600" imgH="419100" progId="Equation.3">
                  <p:embed/>
                  <p:pic>
                    <p:nvPicPr>
                      <p:cNvPr id="19482" name="Object 133">
                        <a:extLst>
                          <a:ext uri="{FF2B5EF4-FFF2-40B4-BE49-F238E27FC236}">
                            <a16:creationId xmlns:a16="http://schemas.microsoft.com/office/drawing/2014/main" id="{10A44328-0141-4C4D-A5A9-BE7B1A2A7B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0" y="5286375"/>
                        <a:ext cx="1571625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93" name="Rectangle 136">
            <a:extLst>
              <a:ext uri="{FF2B5EF4-FFF2-40B4-BE49-F238E27FC236}">
                <a16:creationId xmlns:a16="http://schemas.microsoft.com/office/drawing/2014/main" id="{C4D0501C-EFF4-4F25-A2CD-F37E60F4E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9483" name="Object 135">
            <a:extLst>
              <a:ext uri="{FF2B5EF4-FFF2-40B4-BE49-F238E27FC236}">
                <a16:creationId xmlns:a16="http://schemas.microsoft.com/office/drawing/2014/main" id="{B4863A29-F41D-4B4F-AFD8-242CB0DC54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43313" y="6237288"/>
          <a:ext cx="2071687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2" imgW="1244600" imgH="393700" progId="Equation.3">
                  <p:embed/>
                </p:oleObj>
              </mc:Choice>
              <mc:Fallback>
                <p:oleObj name="Формула" r:id="rId52" imgW="1244600" imgH="393700" progId="Equation.3">
                  <p:embed/>
                  <p:pic>
                    <p:nvPicPr>
                      <p:cNvPr id="19483" name="Object 135">
                        <a:extLst>
                          <a:ext uri="{FF2B5EF4-FFF2-40B4-BE49-F238E27FC236}">
                            <a16:creationId xmlns:a16="http://schemas.microsoft.com/office/drawing/2014/main" id="{B4863A29-F41D-4B4F-AFD8-242CB0DC54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3" y="6237288"/>
                        <a:ext cx="2071687" cy="620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94" name="Rectangle 137">
            <a:extLst>
              <a:ext uri="{FF2B5EF4-FFF2-40B4-BE49-F238E27FC236}">
                <a16:creationId xmlns:a16="http://schemas.microsoft.com/office/drawing/2014/main" id="{D7FF1D45-92F4-45DB-B5E2-E790595C7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595" name="Rectangle 139">
            <a:extLst>
              <a:ext uri="{FF2B5EF4-FFF2-40B4-BE49-F238E27FC236}">
                <a16:creationId xmlns:a16="http://schemas.microsoft.com/office/drawing/2014/main" id="{C5A1B698-57A2-46CF-95BC-13B503148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9484" name="Object 138">
            <a:extLst>
              <a:ext uri="{FF2B5EF4-FFF2-40B4-BE49-F238E27FC236}">
                <a16:creationId xmlns:a16="http://schemas.microsoft.com/office/drawing/2014/main" id="{CCA51FFC-EC9F-457A-8F2A-DF1BD21271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24525" y="6143625"/>
          <a:ext cx="17145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4" imgW="1193800" imgH="393700" progId="Equation.3">
                  <p:embed/>
                </p:oleObj>
              </mc:Choice>
              <mc:Fallback>
                <p:oleObj name="Формула" r:id="rId54" imgW="1193800" imgH="393700" progId="Equation.3">
                  <p:embed/>
                  <p:pic>
                    <p:nvPicPr>
                      <p:cNvPr id="19484" name="Object 138">
                        <a:extLst>
                          <a:ext uri="{FF2B5EF4-FFF2-40B4-BE49-F238E27FC236}">
                            <a16:creationId xmlns:a16="http://schemas.microsoft.com/office/drawing/2014/main" id="{CCA51FFC-EC9F-457A-8F2A-DF1BD21271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6143625"/>
                        <a:ext cx="17145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96" name="Rectangle 140">
            <a:extLst>
              <a:ext uri="{FF2B5EF4-FFF2-40B4-BE49-F238E27FC236}">
                <a16:creationId xmlns:a16="http://schemas.microsoft.com/office/drawing/2014/main" id="{CB21CC6D-8EB5-403C-8CAA-4BBA1BAD9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597" name="Rectangle 142">
            <a:extLst>
              <a:ext uri="{FF2B5EF4-FFF2-40B4-BE49-F238E27FC236}">
                <a16:creationId xmlns:a16="http://schemas.microsoft.com/office/drawing/2014/main" id="{625854EE-95BF-4378-AECC-EAD886442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9485" name="Object 141">
            <a:extLst>
              <a:ext uri="{FF2B5EF4-FFF2-40B4-BE49-F238E27FC236}">
                <a16:creationId xmlns:a16="http://schemas.microsoft.com/office/drawing/2014/main" id="{CA845FA9-3BD2-489D-85BA-60543F85C5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29500" y="6215063"/>
          <a:ext cx="1571625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6" imgW="1193800" imgH="393700" progId="Equation.3">
                  <p:embed/>
                </p:oleObj>
              </mc:Choice>
              <mc:Fallback>
                <p:oleObj name="Формула" r:id="rId56" imgW="1193800" imgH="393700" progId="Equation.3">
                  <p:embed/>
                  <p:pic>
                    <p:nvPicPr>
                      <p:cNvPr id="19485" name="Object 141">
                        <a:extLst>
                          <a:ext uri="{FF2B5EF4-FFF2-40B4-BE49-F238E27FC236}">
                            <a16:creationId xmlns:a16="http://schemas.microsoft.com/office/drawing/2014/main" id="{CA845FA9-3BD2-489D-85BA-60543F85C5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0" y="6215063"/>
                        <a:ext cx="1571625" cy="642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98" name="Rectangle 143">
            <a:extLst>
              <a:ext uri="{FF2B5EF4-FFF2-40B4-BE49-F238E27FC236}">
                <a16:creationId xmlns:a16="http://schemas.microsoft.com/office/drawing/2014/main" id="{C9D1C312-FFC2-4D32-AD7E-4186F5A2D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 autoUpdateAnimBg="0"/>
      <p:bldP spid="20" grpId="0" animBg="1" autoUpdateAnimBg="0"/>
      <p:bldP spid="21" grpId="0" animBg="1" autoUpdateAnimBg="0"/>
      <p:bldP spid="22" grpId="0" animBg="1" autoUpdateAnimBg="0"/>
      <p:bldP spid="24" grpId="0" animBg="1" autoUpdateAnimBg="0"/>
      <p:bldP spid="3" grpId="0" animBg="1" autoUpdateAnimBg="0"/>
      <p:bldP spid="4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592" y="413715"/>
            <a:ext cx="625538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Цели</a:t>
            </a:r>
            <a:r>
              <a:rPr spc="-45" dirty="0"/>
              <a:t> </a:t>
            </a:r>
            <a:r>
              <a:rPr dirty="0"/>
              <a:t>и</a:t>
            </a:r>
            <a:r>
              <a:rPr spc="-30" dirty="0"/>
              <a:t> </a:t>
            </a:r>
            <a:r>
              <a:rPr spc="-5" dirty="0"/>
              <a:t>задачи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1940" y="1673478"/>
            <a:ext cx="8471535" cy="425704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740410" marR="153670" indent="-123825" algn="ctr">
              <a:lnSpc>
                <a:spcPts val="3460"/>
              </a:lnSpc>
              <a:spcBef>
                <a:spcPts val="930"/>
              </a:spcBef>
            </a:pPr>
            <a:r>
              <a:rPr sz="3600" b="1" spc="-10" dirty="0">
                <a:solidFill>
                  <a:srgbClr val="003366"/>
                </a:solidFill>
                <a:latin typeface="Verdana"/>
                <a:cs typeface="Verdana"/>
              </a:rPr>
              <a:t>Научиться </a:t>
            </a:r>
            <a:r>
              <a:rPr sz="3600" b="1" dirty="0">
                <a:solidFill>
                  <a:srgbClr val="003366"/>
                </a:solidFill>
                <a:latin typeface="Verdana"/>
                <a:cs typeface="Verdana"/>
              </a:rPr>
              <a:t>находить </a:t>
            </a:r>
            <a:r>
              <a:rPr sz="3600" b="1" spc="5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3600" b="1" dirty="0">
                <a:solidFill>
                  <a:srgbClr val="003366"/>
                </a:solidFill>
                <a:latin typeface="Verdana"/>
                <a:cs typeface="Verdana"/>
              </a:rPr>
              <a:t>производные</a:t>
            </a:r>
            <a:r>
              <a:rPr sz="3600" b="1" spc="-110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3600" b="1" dirty="0">
                <a:solidFill>
                  <a:srgbClr val="003366"/>
                </a:solidFill>
                <a:latin typeface="Verdana"/>
                <a:cs typeface="Verdana"/>
              </a:rPr>
              <a:t>элементарных </a:t>
            </a:r>
            <a:r>
              <a:rPr sz="3600" b="1" spc="-1215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3600" b="1" dirty="0">
                <a:solidFill>
                  <a:srgbClr val="003366"/>
                </a:solidFill>
                <a:latin typeface="Verdana"/>
                <a:cs typeface="Verdana"/>
              </a:rPr>
              <a:t>функций,</a:t>
            </a:r>
            <a:r>
              <a:rPr sz="3600" b="1" spc="-45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3600" b="1" dirty="0">
                <a:solidFill>
                  <a:srgbClr val="003366"/>
                </a:solidFill>
                <a:latin typeface="Verdana"/>
                <a:cs typeface="Verdana"/>
              </a:rPr>
              <a:t>при</a:t>
            </a:r>
            <a:r>
              <a:rPr sz="3600" b="1" spc="-20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3600" b="1" dirty="0">
                <a:solidFill>
                  <a:srgbClr val="003366"/>
                </a:solidFill>
                <a:latin typeface="Verdana"/>
                <a:cs typeface="Verdana"/>
              </a:rPr>
              <a:t>этом:</a:t>
            </a:r>
            <a:endParaRPr sz="3600">
              <a:latin typeface="Verdana"/>
              <a:cs typeface="Verdana"/>
            </a:endParaRPr>
          </a:p>
          <a:p>
            <a:pPr marL="38100">
              <a:lnSpc>
                <a:spcPts val="4270"/>
              </a:lnSpc>
            </a:pPr>
            <a:r>
              <a:rPr sz="3600" b="1" spc="-15" dirty="0">
                <a:solidFill>
                  <a:srgbClr val="CC0000"/>
                </a:solidFill>
                <a:latin typeface="Arial"/>
                <a:cs typeface="Arial"/>
              </a:rPr>
              <a:t>повторить</a:t>
            </a:r>
            <a:endParaRPr sz="3600">
              <a:latin typeface="Arial"/>
              <a:cs typeface="Arial"/>
            </a:endParaRPr>
          </a:p>
          <a:p>
            <a:pPr marL="507365" marR="93980" indent="-469900">
              <a:lnSpc>
                <a:spcPts val="3070"/>
              </a:lnSpc>
              <a:spcBef>
                <a:spcPts val="785"/>
              </a:spcBef>
              <a:buClr>
                <a:srgbClr val="CC0000"/>
              </a:buClr>
              <a:buSzPct val="120312"/>
              <a:buFont typeface="Wingdings"/>
              <a:buChar char=""/>
              <a:tabLst>
                <a:tab pos="508000" algn="l"/>
              </a:tabLst>
            </a:pPr>
            <a:r>
              <a:rPr sz="3200" b="1" spc="-5" dirty="0">
                <a:latin typeface="Century Gothic"/>
                <a:cs typeface="Century Gothic"/>
              </a:rPr>
              <a:t>определения</a:t>
            </a:r>
            <a:r>
              <a:rPr sz="3200" b="1" spc="15" dirty="0">
                <a:latin typeface="Century Gothic"/>
                <a:cs typeface="Century Gothic"/>
              </a:rPr>
              <a:t> </a:t>
            </a:r>
            <a:r>
              <a:rPr sz="3200" b="1" spc="-5" dirty="0">
                <a:latin typeface="Century Gothic"/>
                <a:cs typeface="Century Gothic"/>
              </a:rPr>
              <a:t>приращения</a:t>
            </a:r>
            <a:r>
              <a:rPr sz="3200" b="1" spc="30" dirty="0">
                <a:latin typeface="Century Gothic"/>
                <a:cs typeface="Century Gothic"/>
              </a:rPr>
              <a:t> </a:t>
            </a:r>
            <a:r>
              <a:rPr sz="3200" b="1" dirty="0">
                <a:latin typeface="Century Gothic"/>
                <a:cs typeface="Century Gothic"/>
              </a:rPr>
              <a:t>функции</a:t>
            </a:r>
            <a:r>
              <a:rPr sz="3200" b="1" spc="30" dirty="0">
                <a:latin typeface="Century Gothic"/>
                <a:cs typeface="Century Gothic"/>
              </a:rPr>
              <a:t> </a:t>
            </a:r>
            <a:r>
              <a:rPr sz="3200" b="1" dirty="0">
                <a:latin typeface="Century Gothic"/>
                <a:cs typeface="Century Gothic"/>
              </a:rPr>
              <a:t>и </a:t>
            </a:r>
            <a:r>
              <a:rPr sz="3200" b="1" spc="-880" dirty="0">
                <a:latin typeface="Century Gothic"/>
                <a:cs typeface="Century Gothic"/>
              </a:rPr>
              <a:t> </a:t>
            </a:r>
            <a:r>
              <a:rPr sz="3200" b="1" spc="-5" dirty="0">
                <a:latin typeface="Century Gothic"/>
                <a:cs typeface="Century Gothic"/>
              </a:rPr>
              <a:t>приращения</a:t>
            </a:r>
            <a:r>
              <a:rPr sz="3200" b="1" spc="25" dirty="0">
                <a:latin typeface="Century Gothic"/>
                <a:cs typeface="Century Gothic"/>
              </a:rPr>
              <a:t> </a:t>
            </a:r>
            <a:r>
              <a:rPr sz="3200" b="1" spc="-5" dirty="0">
                <a:latin typeface="Century Gothic"/>
                <a:cs typeface="Century Gothic"/>
              </a:rPr>
              <a:t>аргумента;</a:t>
            </a:r>
            <a:endParaRPr sz="3200">
              <a:latin typeface="Century Gothic"/>
              <a:cs typeface="Century Gothic"/>
            </a:endParaRPr>
          </a:p>
          <a:p>
            <a:pPr marL="507365" marR="30480" indent="-469900">
              <a:lnSpc>
                <a:spcPts val="3080"/>
              </a:lnSpc>
              <a:spcBef>
                <a:spcPts val="765"/>
              </a:spcBef>
              <a:buClr>
                <a:srgbClr val="CC0000"/>
              </a:buClr>
              <a:buSzPct val="120312"/>
              <a:buFont typeface="Wingdings"/>
              <a:buChar char=""/>
              <a:tabLst>
                <a:tab pos="508000" algn="l"/>
              </a:tabLst>
            </a:pPr>
            <a:r>
              <a:rPr sz="3200" b="1" spc="-5" dirty="0">
                <a:latin typeface="Century Gothic"/>
                <a:cs typeface="Century Gothic"/>
              </a:rPr>
              <a:t>определение</a:t>
            </a:r>
            <a:r>
              <a:rPr sz="3200" b="1" spc="20" dirty="0">
                <a:latin typeface="Century Gothic"/>
                <a:cs typeface="Century Gothic"/>
              </a:rPr>
              <a:t> </a:t>
            </a:r>
            <a:r>
              <a:rPr sz="3200" b="1" spc="-5" dirty="0">
                <a:latin typeface="Century Gothic"/>
                <a:cs typeface="Century Gothic"/>
              </a:rPr>
              <a:t>производной</a:t>
            </a:r>
            <a:r>
              <a:rPr sz="3200" b="1" spc="30" dirty="0">
                <a:latin typeface="Century Gothic"/>
                <a:cs typeface="Century Gothic"/>
              </a:rPr>
              <a:t> </a:t>
            </a:r>
            <a:r>
              <a:rPr sz="3200" b="1" dirty="0">
                <a:latin typeface="Century Gothic"/>
                <a:cs typeface="Century Gothic"/>
              </a:rPr>
              <a:t>функции</a:t>
            </a:r>
            <a:r>
              <a:rPr sz="3200" b="1" spc="30" dirty="0">
                <a:latin typeface="Century Gothic"/>
                <a:cs typeface="Century Gothic"/>
              </a:rPr>
              <a:t> </a:t>
            </a:r>
            <a:r>
              <a:rPr sz="3200" b="1" dirty="0">
                <a:latin typeface="Century Gothic"/>
                <a:cs typeface="Century Gothic"/>
              </a:rPr>
              <a:t>в </a:t>
            </a:r>
            <a:r>
              <a:rPr sz="3200" b="1" spc="-880" dirty="0">
                <a:latin typeface="Century Gothic"/>
                <a:cs typeface="Century Gothic"/>
              </a:rPr>
              <a:t> </a:t>
            </a:r>
            <a:r>
              <a:rPr sz="3200" b="1" spc="-5" dirty="0">
                <a:latin typeface="Century Gothic"/>
                <a:cs typeface="Century Gothic"/>
              </a:rPr>
              <a:t>точке</a:t>
            </a:r>
            <a:r>
              <a:rPr sz="3200" b="1" spc="5" dirty="0">
                <a:latin typeface="Century Gothic"/>
                <a:cs typeface="Century Gothic"/>
              </a:rPr>
              <a:t> х</a:t>
            </a:r>
            <a:r>
              <a:rPr sz="3150" b="1" spc="7" baseline="-21164" dirty="0">
                <a:latin typeface="Century Gothic"/>
                <a:cs typeface="Century Gothic"/>
              </a:rPr>
              <a:t>о</a:t>
            </a:r>
            <a:r>
              <a:rPr sz="3200" b="1" spc="5" dirty="0">
                <a:latin typeface="Century Gothic"/>
                <a:cs typeface="Century Gothic"/>
              </a:rPr>
              <a:t>;</a:t>
            </a:r>
            <a:endParaRPr sz="3200">
              <a:latin typeface="Century Gothic"/>
              <a:cs typeface="Century Gothic"/>
            </a:endParaRPr>
          </a:p>
          <a:p>
            <a:pPr marL="507365" indent="-469900">
              <a:lnSpc>
                <a:spcPct val="100000"/>
              </a:lnSpc>
              <a:spcBef>
                <a:spcPts val="20"/>
              </a:spcBef>
              <a:buClr>
                <a:srgbClr val="CC0000"/>
              </a:buClr>
              <a:buSzPct val="120312"/>
              <a:buFont typeface="Wingdings"/>
              <a:buChar char=""/>
              <a:tabLst>
                <a:tab pos="508000" algn="l"/>
              </a:tabLst>
            </a:pPr>
            <a:r>
              <a:rPr sz="3200" b="1" spc="-5" dirty="0">
                <a:latin typeface="Century Gothic"/>
                <a:cs typeface="Century Gothic"/>
              </a:rPr>
              <a:t>алгоритм</a:t>
            </a:r>
            <a:r>
              <a:rPr sz="3200" b="1" spc="20" dirty="0">
                <a:latin typeface="Century Gothic"/>
                <a:cs typeface="Century Gothic"/>
              </a:rPr>
              <a:t> </a:t>
            </a:r>
            <a:r>
              <a:rPr sz="3200" b="1" spc="-5" dirty="0">
                <a:latin typeface="Century Gothic"/>
                <a:cs typeface="Century Gothic"/>
              </a:rPr>
              <a:t>нахождения</a:t>
            </a:r>
            <a:r>
              <a:rPr sz="3200" b="1" spc="5" dirty="0">
                <a:latin typeface="Century Gothic"/>
                <a:cs typeface="Century Gothic"/>
              </a:rPr>
              <a:t> </a:t>
            </a:r>
            <a:r>
              <a:rPr sz="3200" b="1" spc="-5" dirty="0">
                <a:latin typeface="Century Gothic"/>
                <a:cs typeface="Century Gothic"/>
              </a:rPr>
              <a:t>производной.</a:t>
            </a:r>
            <a:endParaRPr sz="3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7894" y="0"/>
            <a:ext cx="674243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2730" marR="5080" indent="-1510665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Приращение функции </a:t>
            </a:r>
            <a:r>
              <a:rPr sz="4800" spc="-2075" dirty="0"/>
              <a:t> </a:t>
            </a:r>
            <a:r>
              <a:rPr sz="4800" dirty="0"/>
              <a:t>и</a:t>
            </a:r>
            <a:r>
              <a:rPr sz="4800" spc="-15" dirty="0"/>
              <a:t> </a:t>
            </a:r>
            <a:r>
              <a:rPr sz="4800" dirty="0"/>
              <a:t>аргумента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620268" y="1778634"/>
            <a:ext cx="70923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CC0000"/>
                </a:solidFill>
                <a:latin typeface="Symbol"/>
                <a:cs typeface="Symbol"/>
              </a:rPr>
              <a:t></a:t>
            </a:r>
            <a:r>
              <a:rPr sz="3000" b="1" dirty="0">
                <a:solidFill>
                  <a:srgbClr val="CC0000"/>
                </a:solidFill>
                <a:latin typeface="Century Gothic"/>
                <a:cs typeface="Century Gothic"/>
              </a:rPr>
              <a:t>х</a:t>
            </a:r>
            <a:r>
              <a:rPr sz="3000" b="1" spc="-40" dirty="0">
                <a:solidFill>
                  <a:srgbClr val="CC0000"/>
                </a:solidFill>
                <a:latin typeface="Century Gothic"/>
                <a:cs typeface="Century Gothic"/>
              </a:rPr>
              <a:t> </a:t>
            </a:r>
            <a:r>
              <a:rPr sz="3000" b="1" dirty="0">
                <a:solidFill>
                  <a:srgbClr val="CC0000"/>
                </a:solidFill>
                <a:latin typeface="Century Gothic"/>
                <a:cs typeface="Century Gothic"/>
              </a:rPr>
              <a:t>=</a:t>
            </a:r>
            <a:r>
              <a:rPr sz="3000" b="1" spc="-10" dirty="0">
                <a:solidFill>
                  <a:srgbClr val="CC0000"/>
                </a:solidFill>
                <a:latin typeface="Century Gothic"/>
                <a:cs typeface="Century Gothic"/>
              </a:rPr>
              <a:t> </a:t>
            </a:r>
            <a:r>
              <a:rPr sz="3000" b="1" dirty="0">
                <a:solidFill>
                  <a:srgbClr val="CC0000"/>
                </a:solidFill>
                <a:latin typeface="Century Gothic"/>
                <a:cs typeface="Century Gothic"/>
              </a:rPr>
              <a:t>х</a:t>
            </a:r>
            <a:r>
              <a:rPr sz="3000" b="1" spc="-10" dirty="0">
                <a:solidFill>
                  <a:srgbClr val="CC0000"/>
                </a:solidFill>
                <a:latin typeface="Century Gothic"/>
                <a:cs typeface="Century Gothic"/>
              </a:rPr>
              <a:t> </a:t>
            </a:r>
            <a:r>
              <a:rPr sz="3000" b="1" dirty="0">
                <a:solidFill>
                  <a:srgbClr val="CC0000"/>
                </a:solidFill>
                <a:latin typeface="Century Gothic"/>
                <a:cs typeface="Century Gothic"/>
              </a:rPr>
              <a:t>–</a:t>
            </a:r>
            <a:r>
              <a:rPr sz="3000" b="1" spc="-20" dirty="0">
                <a:solidFill>
                  <a:srgbClr val="CC0000"/>
                </a:solidFill>
                <a:latin typeface="Century Gothic"/>
                <a:cs typeface="Century Gothic"/>
              </a:rPr>
              <a:t> </a:t>
            </a:r>
            <a:r>
              <a:rPr sz="3000" b="1" spc="-5" dirty="0">
                <a:solidFill>
                  <a:srgbClr val="CC0000"/>
                </a:solidFill>
                <a:latin typeface="Century Gothic"/>
                <a:cs typeface="Century Gothic"/>
              </a:rPr>
              <a:t>х</a:t>
            </a:r>
            <a:r>
              <a:rPr sz="3000" b="1" spc="-7" baseline="-16666" dirty="0">
                <a:solidFill>
                  <a:srgbClr val="CC0000"/>
                </a:solidFill>
                <a:latin typeface="Century Gothic"/>
                <a:cs typeface="Century Gothic"/>
              </a:rPr>
              <a:t>о</a:t>
            </a:r>
            <a:r>
              <a:rPr sz="3000" b="1" spc="367" baseline="-16666" dirty="0">
                <a:solidFill>
                  <a:srgbClr val="CC0000"/>
                </a:solidFill>
                <a:latin typeface="Century Gothic"/>
                <a:cs typeface="Century Gothic"/>
              </a:rPr>
              <a:t> </a:t>
            </a:r>
            <a:r>
              <a:rPr sz="3000" b="1" dirty="0">
                <a:latin typeface="Century Gothic"/>
                <a:cs typeface="Century Gothic"/>
              </a:rPr>
              <a:t>–</a:t>
            </a:r>
            <a:r>
              <a:rPr sz="3000" b="1" spc="-10" dirty="0">
                <a:latin typeface="Century Gothic"/>
                <a:cs typeface="Century Gothic"/>
              </a:rPr>
              <a:t> </a:t>
            </a:r>
            <a:r>
              <a:rPr sz="3000" b="1" spc="-5" dirty="0">
                <a:latin typeface="Century Gothic"/>
                <a:cs typeface="Century Gothic"/>
              </a:rPr>
              <a:t>приращение</a:t>
            </a:r>
            <a:r>
              <a:rPr sz="3000" b="1" spc="-20" dirty="0">
                <a:latin typeface="Century Gothic"/>
                <a:cs typeface="Century Gothic"/>
              </a:rPr>
              <a:t> </a:t>
            </a:r>
            <a:r>
              <a:rPr sz="3000" b="1" spc="-5" dirty="0">
                <a:latin typeface="Century Gothic"/>
                <a:cs typeface="Century Gothic"/>
              </a:rPr>
              <a:t>аргумента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0268" y="2492244"/>
            <a:ext cx="4371975" cy="112268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15"/>
              </a:spcBef>
            </a:pPr>
            <a:r>
              <a:rPr sz="3000" b="1" dirty="0">
                <a:solidFill>
                  <a:srgbClr val="CC0000"/>
                </a:solidFill>
                <a:latin typeface="Symbol"/>
                <a:cs typeface="Symbol"/>
              </a:rPr>
              <a:t></a:t>
            </a:r>
            <a:r>
              <a:rPr sz="3000" b="1" dirty="0">
                <a:solidFill>
                  <a:srgbClr val="CC0000"/>
                </a:solidFill>
                <a:latin typeface="Century Gothic"/>
                <a:cs typeface="Century Gothic"/>
              </a:rPr>
              <a:t>f(х)</a:t>
            </a:r>
            <a:r>
              <a:rPr sz="3000" b="1" spc="-40" dirty="0">
                <a:solidFill>
                  <a:srgbClr val="CC0000"/>
                </a:solidFill>
                <a:latin typeface="Century Gothic"/>
                <a:cs typeface="Century Gothic"/>
              </a:rPr>
              <a:t> </a:t>
            </a:r>
            <a:r>
              <a:rPr sz="3000" b="1" dirty="0">
                <a:solidFill>
                  <a:srgbClr val="CC0000"/>
                </a:solidFill>
                <a:latin typeface="Century Gothic"/>
                <a:cs typeface="Century Gothic"/>
              </a:rPr>
              <a:t>=</a:t>
            </a:r>
            <a:r>
              <a:rPr sz="3000" b="1" spc="-15" dirty="0">
                <a:solidFill>
                  <a:srgbClr val="CC0000"/>
                </a:solidFill>
                <a:latin typeface="Century Gothic"/>
                <a:cs typeface="Century Gothic"/>
              </a:rPr>
              <a:t> </a:t>
            </a:r>
            <a:r>
              <a:rPr sz="3000" b="1" dirty="0">
                <a:solidFill>
                  <a:srgbClr val="CC0000"/>
                </a:solidFill>
                <a:latin typeface="Century Gothic"/>
                <a:cs typeface="Century Gothic"/>
              </a:rPr>
              <a:t>f(х)</a:t>
            </a:r>
            <a:r>
              <a:rPr sz="3000" b="1" spc="-35" dirty="0">
                <a:solidFill>
                  <a:srgbClr val="CC0000"/>
                </a:solidFill>
                <a:latin typeface="Century Gothic"/>
                <a:cs typeface="Century Gothic"/>
              </a:rPr>
              <a:t> </a:t>
            </a:r>
            <a:r>
              <a:rPr sz="3000" b="1" dirty="0">
                <a:solidFill>
                  <a:srgbClr val="CC0000"/>
                </a:solidFill>
                <a:latin typeface="Century Gothic"/>
                <a:cs typeface="Century Gothic"/>
              </a:rPr>
              <a:t>–</a:t>
            </a:r>
            <a:r>
              <a:rPr sz="3000" b="1" spc="-15" dirty="0">
                <a:solidFill>
                  <a:srgbClr val="CC0000"/>
                </a:solidFill>
                <a:latin typeface="Century Gothic"/>
                <a:cs typeface="Century Gothic"/>
              </a:rPr>
              <a:t> </a:t>
            </a:r>
            <a:r>
              <a:rPr sz="3000" b="1" spc="-5" dirty="0">
                <a:solidFill>
                  <a:srgbClr val="CC0000"/>
                </a:solidFill>
                <a:latin typeface="Century Gothic"/>
                <a:cs typeface="Century Gothic"/>
              </a:rPr>
              <a:t>f(х</a:t>
            </a:r>
            <a:r>
              <a:rPr sz="3000" b="1" spc="-7" baseline="-16666" dirty="0">
                <a:solidFill>
                  <a:srgbClr val="CC0000"/>
                </a:solidFill>
                <a:latin typeface="Century Gothic"/>
                <a:cs typeface="Century Gothic"/>
              </a:rPr>
              <a:t>о</a:t>
            </a:r>
            <a:r>
              <a:rPr sz="3000" b="1" spc="-5" dirty="0">
                <a:solidFill>
                  <a:srgbClr val="CC0000"/>
                </a:solidFill>
                <a:latin typeface="Century Gothic"/>
                <a:cs typeface="Century Gothic"/>
              </a:rPr>
              <a:t>)</a:t>
            </a:r>
            <a:endParaRPr sz="3000">
              <a:latin typeface="Century Gothic"/>
              <a:cs typeface="Century Gothic"/>
            </a:endParaRPr>
          </a:p>
          <a:p>
            <a:pPr marL="38100">
              <a:lnSpc>
                <a:spcPct val="100000"/>
              </a:lnSpc>
              <a:spcBef>
                <a:spcPts val="720"/>
              </a:spcBef>
            </a:pPr>
            <a:r>
              <a:rPr sz="3000" b="1" spc="10" dirty="0">
                <a:solidFill>
                  <a:srgbClr val="CC0000"/>
                </a:solidFill>
                <a:latin typeface="Symbol"/>
                <a:cs typeface="Symbol"/>
              </a:rPr>
              <a:t></a:t>
            </a:r>
            <a:r>
              <a:rPr sz="3000" b="1" dirty="0">
                <a:solidFill>
                  <a:srgbClr val="CC0000"/>
                </a:solidFill>
                <a:latin typeface="Century Gothic"/>
                <a:cs typeface="Century Gothic"/>
              </a:rPr>
              <a:t>f(х)</a:t>
            </a:r>
            <a:r>
              <a:rPr sz="3000" b="1" spc="-25" dirty="0">
                <a:solidFill>
                  <a:srgbClr val="CC0000"/>
                </a:solidFill>
                <a:latin typeface="Century Gothic"/>
                <a:cs typeface="Century Gothic"/>
              </a:rPr>
              <a:t> </a:t>
            </a:r>
            <a:r>
              <a:rPr sz="3000" b="1" dirty="0">
                <a:solidFill>
                  <a:srgbClr val="CC0000"/>
                </a:solidFill>
                <a:latin typeface="Century Gothic"/>
                <a:cs typeface="Century Gothic"/>
              </a:rPr>
              <a:t>=</a:t>
            </a:r>
            <a:r>
              <a:rPr sz="3000" b="1" spc="-5" dirty="0">
                <a:solidFill>
                  <a:srgbClr val="CC0000"/>
                </a:solidFill>
                <a:latin typeface="Century Gothic"/>
                <a:cs typeface="Century Gothic"/>
              </a:rPr>
              <a:t> </a:t>
            </a:r>
            <a:r>
              <a:rPr sz="3000" b="1" dirty="0">
                <a:solidFill>
                  <a:srgbClr val="CC0000"/>
                </a:solidFill>
                <a:latin typeface="Century Gothic"/>
                <a:cs typeface="Century Gothic"/>
              </a:rPr>
              <a:t>f</a:t>
            </a:r>
            <a:r>
              <a:rPr sz="3000" b="1" spc="-15" dirty="0">
                <a:solidFill>
                  <a:srgbClr val="CC0000"/>
                </a:solidFill>
                <a:latin typeface="Century Gothic"/>
                <a:cs typeface="Century Gothic"/>
              </a:rPr>
              <a:t> </a:t>
            </a:r>
            <a:r>
              <a:rPr sz="3000" b="1" spc="-5" dirty="0">
                <a:solidFill>
                  <a:srgbClr val="CC0000"/>
                </a:solidFill>
                <a:latin typeface="Century Gothic"/>
                <a:cs typeface="Century Gothic"/>
              </a:rPr>
              <a:t>(х</a:t>
            </a:r>
            <a:r>
              <a:rPr sz="3000" b="1" baseline="-16666" dirty="0">
                <a:solidFill>
                  <a:srgbClr val="CC0000"/>
                </a:solidFill>
                <a:latin typeface="Century Gothic"/>
                <a:cs typeface="Century Gothic"/>
              </a:rPr>
              <a:t>о</a:t>
            </a:r>
            <a:r>
              <a:rPr sz="3000" b="1" spc="-15" baseline="-16666" dirty="0">
                <a:solidFill>
                  <a:srgbClr val="CC0000"/>
                </a:solidFill>
                <a:latin typeface="Century Gothic"/>
                <a:cs typeface="Century Gothic"/>
              </a:rPr>
              <a:t> </a:t>
            </a:r>
            <a:r>
              <a:rPr sz="3000" b="1" dirty="0">
                <a:solidFill>
                  <a:srgbClr val="CC0000"/>
                </a:solidFill>
                <a:latin typeface="Century Gothic"/>
                <a:cs typeface="Century Gothic"/>
              </a:rPr>
              <a:t>+</a:t>
            </a:r>
            <a:r>
              <a:rPr sz="3000" b="1" spc="285" dirty="0">
                <a:solidFill>
                  <a:srgbClr val="CC0000"/>
                </a:solidFill>
                <a:latin typeface="Century Gothic"/>
                <a:cs typeface="Century Gothic"/>
              </a:rPr>
              <a:t> </a:t>
            </a:r>
            <a:r>
              <a:rPr sz="3000" b="1" spc="10" dirty="0">
                <a:solidFill>
                  <a:srgbClr val="CC0000"/>
                </a:solidFill>
                <a:latin typeface="Symbol"/>
                <a:cs typeface="Symbol"/>
              </a:rPr>
              <a:t></a:t>
            </a:r>
            <a:r>
              <a:rPr sz="3000" b="1" dirty="0">
                <a:solidFill>
                  <a:srgbClr val="CC0000"/>
                </a:solidFill>
                <a:latin typeface="Century Gothic"/>
                <a:cs typeface="Century Gothic"/>
              </a:rPr>
              <a:t>х</a:t>
            </a:r>
            <a:r>
              <a:rPr sz="3000" b="1" spc="-300" dirty="0">
                <a:solidFill>
                  <a:srgbClr val="CC0000"/>
                </a:solidFill>
                <a:latin typeface="Century Gothic"/>
                <a:cs typeface="Century Gothic"/>
              </a:rPr>
              <a:t> </a:t>
            </a:r>
            <a:r>
              <a:rPr sz="3000" b="1" dirty="0">
                <a:solidFill>
                  <a:srgbClr val="CC0000"/>
                </a:solidFill>
                <a:latin typeface="Century Gothic"/>
                <a:cs typeface="Century Gothic"/>
              </a:rPr>
              <a:t>) –</a:t>
            </a:r>
            <a:r>
              <a:rPr sz="3000" b="1" spc="-15" dirty="0">
                <a:solidFill>
                  <a:srgbClr val="CC0000"/>
                </a:solidFill>
                <a:latin typeface="Century Gothic"/>
                <a:cs typeface="Century Gothic"/>
              </a:rPr>
              <a:t> </a:t>
            </a:r>
            <a:r>
              <a:rPr sz="3000" b="1" dirty="0">
                <a:solidFill>
                  <a:srgbClr val="CC0000"/>
                </a:solidFill>
                <a:latin typeface="Century Gothic"/>
                <a:cs typeface="Century Gothic"/>
              </a:rPr>
              <a:t>f</a:t>
            </a:r>
            <a:r>
              <a:rPr sz="3000" b="1" spc="-5" dirty="0">
                <a:solidFill>
                  <a:srgbClr val="CC0000"/>
                </a:solidFill>
                <a:latin typeface="Century Gothic"/>
                <a:cs typeface="Century Gothic"/>
              </a:rPr>
              <a:t>(х</a:t>
            </a:r>
            <a:r>
              <a:rPr sz="3000" b="1" baseline="-16666" dirty="0">
                <a:solidFill>
                  <a:srgbClr val="CC0000"/>
                </a:solidFill>
                <a:latin typeface="Century Gothic"/>
                <a:cs typeface="Century Gothic"/>
              </a:rPr>
              <a:t>о</a:t>
            </a:r>
            <a:r>
              <a:rPr sz="3000" b="1" dirty="0">
                <a:solidFill>
                  <a:srgbClr val="CC0000"/>
                </a:solidFill>
                <a:latin typeface="Century Gothic"/>
                <a:cs typeface="Century Gothic"/>
              </a:rPr>
              <a:t>)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53761" y="2515361"/>
            <a:ext cx="533400" cy="1219200"/>
          </a:xfrm>
          <a:custGeom>
            <a:avLst/>
            <a:gdLst/>
            <a:ahLst/>
            <a:cxnLst/>
            <a:rect l="l" t="t" r="r" b="b"/>
            <a:pathLst>
              <a:path w="533400" h="1219200">
                <a:moveTo>
                  <a:pt x="0" y="0"/>
                </a:moveTo>
                <a:lnTo>
                  <a:pt x="61159" y="2682"/>
                </a:lnTo>
                <a:lnTo>
                  <a:pt x="117299" y="10322"/>
                </a:lnTo>
                <a:lnTo>
                  <a:pt x="166818" y="22313"/>
                </a:lnTo>
                <a:lnTo>
                  <a:pt x="208117" y="38045"/>
                </a:lnTo>
                <a:lnTo>
                  <a:pt x="259657" y="78297"/>
                </a:lnTo>
                <a:lnTo>
                  <a:pt x="266700" y="101600"/>
                </a:lnTo>
                <a:lnTo>
                  <a:pt x="266700" y="508000"/>
                </a:lnTo>
                <a:lnTo>
                  <a:pt x="273742" y="531302"/>
                </a:lnTo>
                <a:lnTo>
                  <a:pt x="325282" y="571554"/>
                </a:lnTo>
                <a:lnTo>
                  <a:pt x="366581" y="587286"/>
                </a:lnTo>
                <a:lnTo>
                  <a:pt x="416100" y="599277"/>
                </a:lnTo>
                <a:lnTo>
                  <a:pt x="472240" y="606917"/>
                </a:lnTo>
                <a:lnTo>
                  <a:pt x="533400" y="609600"/>
                </a:lnTo>
                <a:lnTo>
                  <a:pt x="472240" y="612282"/>
                </a:lnTo>
                <a:lnTo>
                  <a:pt x="416100" y="619922"/>
                </a:lnTo>
                <a:lnTo>
                  <a:pt x="366581" y="631913"/>
                </a:lnTo>
                <a:lnTo>
                  <a:pt x="325282" y="647645"/>
                </a:lnTo>
                <a:lnTo>
                  <a:pt x="273742" y="687897"/>
                </a:lnTo>
                <a:lnTo>
                  <a:pt x="266700" y="711200"/>
                </a:lnTo>
                <a:lnTo>
                  <a:pt x="266700" y="1117600"/>
                </a:lnTo>
                <a:lnTo>
                  <a:pt x="259657" y="1140902"/>
                </a:lnTo>
                <a:lnTo>
                  <a:pt x="208117" y="1181154"/>
                </a:lnTo>
                <a:lnTo>
                  <a:pt x="166818" y="1196886"/>
                </a:lnTo>
                <a:lnTo>
                  <a:pt x="117299" y="1208877"/>
                </a:lnTo>
                <a:lnTo>
                  <a:pt x="61159" y="1216517"/>
                </a:lnTo>
                <a:lnTo>
                  <a:pt x="0" y="12192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540628" y="2592146"/>
            <a:ext cx="2966720" cy="98107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571500" marR="30480" indent="-534035">
              <a:lnSpc>
                <a:spcPct val="95500"/>
              </a:lnSpc>
              <a:spcBef>
                <a:spcPts val="295"/>
              </a:spcBef>
              <a:tabLst>
                <a:tab pos="571500" algn="l"/>
              </a:tabLst>
            </a:pPr>
            <a:r>
              <a:rPr sz="5400" b="1" baseline="-30864" dirty="0">
                <a:latin typeface="Century Gothic"/>
                <a:cs typeface="Century Gothic"/>
              </a:rPr>
              <a:t>–	</a:t>
            </a:r>
            <a:r>
              <a:rPr sz="2800" b="1" spc="-10" dirty="0">
                <a:latin typeface="Century Gothic"/>
                <a:cs typeface="Century Gothic"/>
              </a:rPr>
              <a:t>при</a:t>
            </a:r>
            <a:r>
              <a:rPr sz="2800" b="1" dirty="0">
                <a:latin typeface="Century Gothic"/>
                <a:cs typeface="Century Gothic"/>
              </a:rPr>
              <a:t>р</a:t>
            </a:r>
            <a:r>
              <a:rPr sz="2800" b="1" spc="-10" dirty="0">
                <a:latin typeface="Century Gothic"/>
                <a:cs typeface="Century Gothic"/>
              </a:rPr>
              <a:t>ащение  </a:t>
            </a:r>
            <a:r>
              <a:rPr sz="2800" b="1" spc="-5" dirty="0">
                <a:latin typeface="Century Gothic"/>
                <a:cs typeface="Century Gothic"/>
              </a:rPr>
              <a:t>функции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0540" y="3898507"/>
            <a:ext cx="8182609" cy="2527935"/>
          </a:xfrm>
          <a:prstGeom prst="rect">
            <a:avLst/>
          </a:prstGeom>
        </p:spPr>
        <p:txBody>
          <a:bodyPr vert="horz" wrap="square" lIns="0" tIns="2438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20"/>
              </a:spcBef>
            </a:pPr>
            <a:r>
              <a:rPr sz="2800" spc="-5" dirty="0">
                <a:latin typeface="Arial Black"/>
                <a:cs typeface="Arial Black"/>
              </a:rPr>
              <a:t>Найдите</a:t>
            </a:r>
            <a:r>
              <a:rPr sz="2800" spc="5" dirty="0">
                <a:latin typeface="Arial Black"/>
                <a:cs typeface="Arial Black"/>
              </a:rPr>
              <a:t> </a:t>
            </a:r>
            <a:r>
              <a:rPr sz="2800" b="1" spc="-45" dirty="0">
                <a:latin typeface="Symbol"/>
                <a:cs typeface="Symbol"/>
              </a:rPr>
              <a:t></a:t>
            </a:r>
            <a:r>
              <a:rPr sz="2800" spc="-45" dirty="0">
                <a:latin typeface="Arial Black"/>
                <a:cs typeface="Arial Black"/>
              </a:rPr>
              <a:t>f,</a:t>
            </a:r>
            <a:r>
              <a:rPr sz="2800" spc="-5" dirty="0">
                <a:latin typeface="Arial Black"/>
                <a:cs typeface="Arial Black"/>
              </a:rPr>
              <a:t> </a:t>
            </a:r>
            <a:r>
              <a:rPr sz="2800" spc="-10" dirty="0">
                <a:latin typeface="Arial Black"/>
                <a:cs typeface="Arial Black"/>
              </a:rPr>
              <a:t>если</a:t>
            </a:r>
            <a:r>
              <a:rPr sz="2800" dirty="0">
                <a:latin typeface="Arial Black"/>
                <a:cs typeface="Arial Black"/>
              </a:rPr>
              <a:t> </a:t>
            </a:r>
            <a:r>
              <a:rPr sz="2800" spc="-5" dirty="0">
                <a:latin typeface="Arial Black"/>
                <a:cs typeface="Arial Black"/>
              </a:rPr>
              <a:t>f(х)</a:t>
            </a:r>
            <a:r>
              <a:rPr sz="2800" spc="5" dirty="0">
                <a:latin typeface="Arial Black"/>
                <a:cs typeface="Arial Black"/>
              </a:rPr>
              <a:t> </a:t>
            </a:r>
            <a:r>
              <a:rPr sz="2800" spc="-5" dirty="0">
                <a:latin typeface="Arial Black"/>
                <a:cs typeface="Arial Black"/>
              </a:rPr>
              <a:t>= х</a:t>
            </a:r>
            <a:r>
              <a:rPr sz="2775" spc="-7" baseline="25525" dirty="0">
                <a:latin typeface="Arial Black"/>
                <a:cs typeface="Arial Black"/>
              </a:rPr>
              <a:t>2</a:t>
            </a:r>
            <a:r>
              <a:rPr sz="2800" spc="-5" dirty="0">
                <a:latin typeface="Arial Black"/>
                <a:cs typeface="Arial Black"/>
              </a:rPr>
              <a:t>,</a:t>
            </a:r>
            <a:r>
              <a:rPr sz="2800" spc="10" dirty="0">
                <a:latin typeface="Arial Black"/>
                <a:cs typeface="Arial Black"/>
              </a:rPr>
              <a:t> </a:t>
            </a:r>
            <a:r>
              <a:rPr sz="2800" spc="5" dirty="0">
                <a:latin typeface="Arial Black"/>
                <a:cs typeface="Arial Black"/>
              </a:rPr>
              <a:t>х</a:t>
            </a:r>
            <a:r>
              <a:rPr sz="2775" spc="7" baseline="-21021" dirty="0">
                <a:latin typeface="Arial Black"/>
                <a:cs typeface="Arial Black"/>
              </a:rPr>
              <a:t>о</a:t>
            </a:r>
            <a:r>
              <a:rPr sz="2775" spc="562" baseline="-21021" dirty="0">
                <a:latin typeface="Arial Black"/>
                <a:cs typeface="Arial Black"/>
              </a:rPr>
              <a:t> </a:t>
            </a:r>
            <a:r>
              <a:rPr sz="2800" spc="-5" dirty="0">
                <a:latin typeface="Arial Black"/>
                <a:cs typeface="Arial Black"/>
              </a:rPr>
              <a:t>= 1,</a:t>
            </a:r>
            <a:r>
              <a:rPr sz="2800" spc="10" dirty="0">
                <a:latin typeface="Arial Black"/>
                <a:cs typeface="Arial Black"/>
              </a:rPr>
              <a:t> </a:t>
            </a:r>
            <a:r>
              <a:rPr sz="2800" spc="-5" dirty="0">
                <a:latin typeface="Arial Black"/>
                <a:cs typeface="Arial Black"/>
              </a:rPr>
              <a:t>∆х</a:t>
            </a:r>
            <a:r>
              <a:rPr sz="2800" spc="-10" dirty="0">
                <a:latin typeface="Arial Black"/>
                <a:cs typeface="Arial Black"/>
              </a:rPr>
              <a:t> </a:t>
            </a:r>
            <a:r>
              <a:rPr sz="2800" spc="-5" dirty="0">
                <a:latin typeface="Arial Black"/>
                <a:cs typeface="Arial Black"/>
              </a:rPr>
              <a:t>=</a:t>
            </a:r>
            <a:r>
              <a:rPr sz="2800" spc="10" dirty="0">
                <a:latin typeface="Arial Black"/>
                <a:cs typeface="Arial Black"/>
              </a:rPr>
              <a:t> </a:t>
            </a:r>
            <a:r>
              <a:rPr sz="2800" spc="-5" dirty="0">
                <a:latin typeface="Arial Black"/>
                <a:cs typeface="Arial Black"/>
              </a:rPr>
              <a:t>0,5</a:t>
            </a:r>
            <a:endParaRPr sz="2800">
              <a:latin typeface="Arial Black"/>
              <a:cs typeface="Arial Black"/>
            </a:endParaRPr>
          </a:p>
          <a:p>
            <a:pPr marL="38100">
              <a:lnSpc>
                <a:spcPct val="100000"/>
              </a:lnSpc>
              <a:spcBef>
                <a:spcPts val="1315"/>
              </a:spcBef>
            </a:pPr>
            <a:r>
              <a:rPr sz="2000" i="1" spc="-5" dirty="0">
                <a:latin typeface="Verdana"/>
                <a:cs typeface="Verdana"/>
              </a:rPr>
              <a:t>Ре</a:t>
            </a:r>
            <a:r>
              <a:rPr sz="2000" i="1" spc="-10" dirty="0">
                <a:latin typeface="Verdana"/>
                <a:cs typeface="Verdana"/>
              </a:rPr>
              <a:t>шен</a:t>
            </a:r>
            <a:r>
              <a:rPr sz="2000" i="1" spc="-5" dirty="0">
                <a:latin typeface="Verdana"/>
                <a:cs typeface="Verdana"/>
              </a:rPr>
              <a:t>и</a:t>
            </a:r>
            <a:r>
              <a:rPr sz="2000" i="1" spc="-10" dirty="0">
                <a:latin typeface="Verdana"/>
                <a:cs typeface="Verdana"/>
              </a:rPr>
              <a:t>е</a:t>
            </a:r>
            <a:r>
              <a:rPr sz="2000" i="1" dirty="0">
                <a:latin typeface="Verdana"/>
                <a:cs typeface="Verdana"/>
              </a:rPr>
              <a:t>:</a:t>
            </a:r>
            <a:r>
              <a:rPr sz="2000" i="1" spc="-170" dirty="0"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3366"/>
                </a:solidFill>
                <a:latin typeface="Verdana"/>
                <a:cs typeface="Verdana"/>
              </a:rPr>
              <a:t>f(х</a:t>
            </a:r>
            <a:r>
              <a:rPr sz="1950" b="1" spc="22" baseline="-17094" dirty="0">
                <a:solidFill>
                  <a:srgbClr val="003366"/>
                </a:solidFill>
                <a:latin typeface="Verdana"/>
                <a:cs typeface="Verdana"/>
              </a:rPr>
              <a:t>о</a:t>
            </a:r>
            <a:r>
              <a:rPr sz="2000" b="1" dirty="0">
                <a:solidFill>
                  <a:srgbClr val="003366"/>
                </a:solidFill>
                <a:latin typeface="Verdana"/>
                <a:cs typeface="Verdana"/>
              </a:rPr>
              <a:t>)</a:t>
            </a:r>
            <a:r>
              <a:rPr sz="2000" b="1" spc="-15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2000" b="1" spc="5" dirty="0">
                <a:solidFill>
                  <a:srgbClr val="003366"/>
                </a:solidFill>
                <a:latin typeface="Verdana"/>
                <a:cs typeface="Verdana"/>
              </a:rPr>
              <a:t>=</a:t>
            </a:r>
            <a:r>
              <a:rPr sz="2000" b="1" dirty="0">
                <a:solidFill>
                  <a:srgbClr val="003366"/>
                </a:solidFill>
                <a:latin typeface="Verdana"/>
                <a:cs typeface="Verdana"/>
              </a:rPr>
              <a:t> f</a:t>
            </a:r>
            <a:r>
              <a:rPr sz="2000" b="1" spc="-5" dirty="0">
                <a:solidFill>
                  <a:srgbClr val="003366"/>
                </a:solidFill>
                <a:latin typeface="Verdana"/>
                <a:cs typeface="Verdana"/>
              </a:rPr>
              <a:t>(1</a:t>
            </a:r>
            <a:r>
              <a:rPr sz="2000" b="1" dirty="0">
                <a:solidFill>
                  <a:srgbClr val="003366"/>
                </a:solidFill>
                <a:latin typeface="Verdana"/>
                <a:cs typeface="Verdana"/>
              </a:rPr>
              <a:t>)</a:t>
            </a:r>
            <a:r>
              <a:rPr sz="2000" b="1" spc="-10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2000" b="1" spc="5" dirty="0">
                <a:solidFill>
                  <a:srgbClr val="003366"/>
                </a:solidFill>
                <a:latin typeface="Verdana"/>
                <a:cs typeface="Verdana"/>
              </a:rPr>
              <a:t>=</a:t>
            </a:r>
            <a:r>
              <a:rPr sz="2000" b="1" dirty="0">
                <a:solidFill>
                  <a:srgbClr val="003366"/>
                </a:solidFill>
                <a:latin typeface="Verdana"/>
                <a:cs typeface="Verdana"/>
              </a:rPr>
              <a:t> 1</a:t>
            </a:r>
            <a:r>
              <a:rPr sz="1950" b="1" spc="30" baseline="25641" dirty="0">
                <a:solidFill>
                  <a:srgbClr val="003366"/>
                </a:solidFill>
                <a:latin typeface="Verdana"/>
                <a:cs typeface="Verdana"/>
              </a:rPr>
              <a:t>2</a:t>
            </a:r>
            <a:r>
              <a:rPr sz="1950" b="1" baseline="25641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1950" b="1" spc="-307" baseline="25641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2000" b="1" spc="5" dirty="0">
                <a:solidFill>
                  <a:srgbClr val="003366"/>
                </a:solidFill>
                <a:latin typeface="Verdana"/>
                <a:cs typeface="Verdana"/>
              </a:rPr>
              <a:t>= </a:t>
            </a:r>
            <a:r>
              <a:rPr sz="2000" b="1" dirty="0">
                <a:solidFill>
                  <a:srgbClr val="003366"/>
                </a:solidFill>
                <a:latin typeface="Verdana"/>
                <a:cs typeface="Verdana"/>
              </a:rPr>
              <a:t>1,</a:t>
            </a:r>
            <a:endParaRPr sz="2000">
              <a:latin typeface="Verdana"/>
              <a:cs typeface="Verdana"/>
            </a:endParaRPr>
          </a:p>
          <a:p>
            <a:pPr marL="38100">
              <a:lnSpc>
                <a:spcPct val="100000"/>
              </a:lnSpc>
              <a:spcBef>
                <a:spcPts val="1205"/>
              </a:spcBef>
              <a:tabLst>
                <a:tab pos="1109345" algn="l"/>
              </a:tabLst>
            </a:pPr>
            <a:r>
              <a:rPr sz="2000" b="1" dirty="0">
                <a:solidFill>
                  <a:srgbClr val="003366"/>
                </a:solidFill>
                <a:latin typeface="Verdana"/>
                <a:cs typeface="Verdana"/>
              </a:rPr>
              <a:t>f</a:t>
            </a:r>
            <a:r>
              <a:rPr sz="2000" b="1" spc="5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2000" b="1" spc="10" dirty="0">
                <a:solidFill>
                  <a:srgbClr val="003366"/>
                </a:solidFill>
                <a:latin typeface="Verdana"/>
                <a:cs typeface="Verdana"/>
              </a:rPr>
              <a:t>(х</a:t>
            </a:r>
            <a:r>
              <a:rPr sz="1950" b="1" spc="15" baseline="-17094" dirty="0">
                <a:solidFill>
                  <a:srgbClr val="003366"/>
                </a:solidFill>
                <a:latin typeface="Verdana"/>
                <a:cs typeface="Verdana"/>
              </a:rPr>
              <a:t>о</a:t>
            </a:r>
            <a:r>
              <a:rPr sz="1950" b="1" spc="-7" baseline="-17094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3366"/>
                </a:solidFill>
                <a:latin typeface="Verdana"/>
                <a:cs typeface="Verdana"/>
              </a:rPr>
              <a:t>+	</a:t>
            </a:r>
            <a:r>
              <a:rPr sz="2000" b="1" dirty="0">
                <a:solidFill>
                  <a:srgbClr val="003366"/>
                </a:solidFill>
                <a:latin typeface="Symbol"/>
                <a:cs typeface="Symbol"/>
              </a:rPr>
              <a:t></a:t>
            </a:r>
            <a:r>
              <a:rPr sz="2000" b="1" dirty="0">
                <a:solidFill>
                  <a:srgbClr val="003366"/>
                </a:solidFill>
                <a:latin typeface="Verdana"/>
                <a:cs typeface="Verdana"/>
              </a:rPr>
              <a:t>х</a:t>
            </a:r>
            <a:r>
              <a:rPr sz="2000" b="1" spc="-10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3366"/>
                </a:solidFill>
                <a:latin typeface="Verdana"/>
                <a:cs typeface="Verdana"/>
              </a:rPr>
              <a:t>)</a:t>
            </a:r>
            <a:r>
              <a:rPr sz="2000" b="1" spc="-5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3366"/>
                </a:solidFill>
                <a:latin typeface="Verdana"/>
                <a:cs typeface="Verdana"/>
              </a:rPr>
              <a:t>=</a:t>
            </a:r>
            <a:r>
              <a:rPr sz="2000" b="1" spc="5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3366"/>
                </a:solidFill>
                <a:latin typeface="Verdana"/>
                <a:cs typeface="Verdana"/>
              </a:rPr>
              <a:t>f(1</a:t>
            </a:r>
            <a:r>
              <a:rPr sz="2000" b="1" spc="-10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3366"/>
                </a:solidFill>
                <a:latin typeface="Verdana"/>
                <a:cs typeface="Verdana"/>
              </a:rPr>
              <a:t>+</a:t>
            </a:r>
            <a:r>
              <a:rPr sz="2000" b="1" spc="5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3366"/>
                </a:solidFill>
                <a:latin typeface="Verdana"/>
                <a:cs typeface="Verdana"/>
              </a:rPr>
              <a:t>0,5)</a:t>
            </a:r>
            <a:r>
              <a:rPr sz="2000" b="1" spc="-10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3366"/>
                </a:solidFill>
                <a:latin typeface="Verdana"/>
                <a:cs typeface="Verdana"/>
              </a:rPr>
              <a:t>=</a:t>
            </a:r>
            <a:r>
              <a:rPr sz="2000" b="1" spc="10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3366"/>
                </a:solidFill>
                <a:latin typeface="Verdana"/>
                <a:cs typeface="Verdana"/>
              </a:rPr>
              <a:t>f(1,5)</a:t>
            </a:r>
            <a:r>
              <a:rPr sz="2000" b="1" spc="-5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3366"/>
                </a:solidFill>
                <a:latin typeface="Verdana"/>
                <a:cs typeface="Verdana"/>
              </a:rPr>
              <a:t>= </a:t>
            </a:r>
            <a:r>
              <a:rPr sz="2000" b="1" spc="5" dirty="0">
                <a:solidFill>
                  <a:srgbClr val="003366"/>
                </a:solidFill>
                <a:latin typeface="Verdana"/>
                <a:cs typeface="Verdana"/>
              </a:rPr>
              <a:t>1,5</a:t>
            </a:r>
            <a:r>
              <a:rPr sz="1950" b="1" spc="7" baseline="25641" dirty="0">
                <a:solidFill>
                  <a:srgbClr val="003366"/>
                </a:solidFill>
                <a:latin typeface="Verdana"/>
                <a:cs typeface="Verdana"/>
              </a:rPr>
              <a:t>2</a:t>
            </a:r>
            <a:r>
              <a:rPr sz="1950" b="1" spc="359" baseline="25641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3366"/>
                </a:solidFill>
                <a:latin typeface="Verdana"/>
                <a:cs typeface="Verdana"/>
              </a:rPr>
              <a:t>=</a:t>
            </a:r>
            <a:r>
              <a:rPr sz="2000" b="1" spc="-5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3366"/>
                </a:solidFill>
                <a:latin typeface="Verdana"/>
                <a:cs typeface="Verdana"/>
              </a:rPr>
              <a:t>2,25,</a:t>
            </a:r>
            <a:endParaRPr sz="2000">
              <a:latin typeface="Verdana"/>
              <a:cs typeface="Verdana"/>
            </a:endParaRPr>
          </a:p>
          <a:p>
            <a:pPr marL="38100">
              <a:lnSpc>
                <a:spcPct val="100000"/>
              </a:lnSpc>
              <a:spcBef>
                <a:spcPts val="1200"/>
              </a:spcBef>
            </a:pPr>
            <a:r>
              <a:rPr sz="2000" b="1" dirty="0">
                <a:solidFill>
                  <a:srgbClr val="003366"/>
                </a:solidFill>
                <a:latin typeface="Symbol"/>
                <a:cs typeface="Symbol"/>
              </a:rPr>
              <a:t></a:t>
            </a:r>
            <a:r>
              <a:rPr sz="2000" b="1" dirty="0">
                <a:solidFill>
                  <a:srgbClr val="003366"/>
                </a:solidFill>
                <a:latin typeface="Verdana"/>
                <a:cs typeface="Verdana"/>
              </a:rPr>
              <a:t>f</a:t>
            </a:r>
            <a:r>
              <a:rPr sz="2000" b="1" spc="-15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3366"/>
                </a:solidFill>
                <a:latin typeface="Verdana"/>
                <a:cs typeface="Verdana"/>
              </a:rPr>
              <a:t>=</a:t>
            </a:r>
            <a:r>
              <a:rPr sz="2000" b="1" spc="-10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3366"/>
                </a:solidFill>
                <a:latin typeface="Verdana"/>
                <a:cs typeface="Verdana"/>
              </a:rPr>
              <a:t>2,25 –</a:t>
            </a:r>
            <a:r>
              <a:rPr sz="2000" b="1" spc="-10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3366"/>
                </a:solidFill>
                <a:latin typeface="Verdana"/>
                <a:cs typeface="Verdana"/>
              </a:rPr>
              <a:t>1</a:t>
            </a:r>
            <a:r>
              <a:rPr sz="2000" b="1" spc="-5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3366"/>
                </a:solidFill>
                <a:latin typeface="Verdana"/>
                <a:cs typeface="Verdana"/>
              </a:rPr>
              <a:t>=</a:t>
            </a:r>
            <a:r>
              <a:rPr sz="2000" b="1" spc="-10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003366"/>
                </a:solidFill>
                <a:latin typeface="Verdana"/>
                <a:cs typeface="Verdana"/>
              </a:rPr>
              <a:t>1,25.</a:t>
            </a:r>
            <a:endParaRPr sz="2000">
              <a:latin typeface="Verdana"/>
              <a:cs typeface="Verdana"/>
            </a:endParaRPr>
          </a:p>
          <a:p>
            <a:pPr marL="38100">
              <a:lnSpc>
                <a:spcPct val="100000"/>
              </a:lnSpc>
              <a:spcBef>
                <a:spcPts val="1200"/>
              </a:spcBef>
            </a:pPr>
            <a:r>
              <a:rPr sz="2000" b="1" spc="-5" dirty="0">
                <a:solidFill>
                  <a:srgbClr val="003366"/>
                </a:solidFill>
                <a:latin typeface="Verdana"/>
                <a:cs typeface="Verdana"/>
              </a:rPr>
              <a:t>Ответ:</a:t>
            </a:r>
            <a:r>
              <a:rPr sz="2000" b="1" spc="-25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2000" b="1" spc="5" dirty="0">
                <a:solidFill>
                  <a:srgbClr val="003366"/>
                </a:solidFill>
                <a:latin typeface="Symbol"/>
                <a:cs typeface="Symbol"/>
              </a:rPr>
              <a:t></a:t>
            </a:r>
            <a:r>
              <a:rPr sz="2000" b="1" spc="5" dirty="0">
                <a:solidFill>
                  <a:srgbClr val="003366"/>
                </a:solidFill>
                <a:latin typeface="Verdana"/>
                <a:cs typeface="Verdana"/>
              </a:rPr>
              <a:t>f</a:t>
            </a:r>
            <a:r>
              <a:rPr sz="2000" b="1" spc="-25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2000" b="1" spc="5" dirty="0">
                <a:solidFill>
                  <a:srgbClr val="003366"/>
                </a:solidFill>
                <a:latin typeface="Verdana"/>
                <a:cs typeface="Verdana"/>
              </a:rPr>
              <a:t>=</a:t>
            </a:r>
            <a:r>
              <a:rPr sz="2000" b="1" spc="-15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3366"/>
                </a:solidFill>
                <a:latin typeface="Verdana"/>
                <a:cs typeface="Verdana"/>
              </a:rPr>
              <a:t>1,25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34355" y="5489511"/>
            <a:ext cx="3157982" cy="10545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09600" y="1562100"/>
            <a:ext cx="7958455" cy="114300"/>
            <a:chOff x="609600" y="1562100"/>
            <a:chExt cx="7958455" cy="114300"/>
          </a:xfrm>
        </p:grpSpPr>
        <p:sp>
          <p:nvSpPr>
            <p:cNvPr id="4" name="object 4"/>
            <p:cNvSpPr/>
            <p:nvPr/>
          </p:nvSpPr>
          <p:spPr>
            <a:xfrm>
              <a:off x="609600" y="1566672"/>
              <a:ext cx="4655820" cy="109855"/>
            </a:xfrm>
            <a:custGeom>
              <a:avLst/>
              <a:gdLst/>
              <a:ahLst/>
              <a:cxnLst/>
              <a:rect l="l" t="t" r="r" b="b"/>
              <a:pathLst>
                <a:path w="4655820" h="109855">
                  <a:moveTo>
                    <a:pt x="4655566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4655566" y="109727"/>
                  </a:lnTo>
                  <a:lnTo>
                    <a:pt x="4655566" y="0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9600" y="1566672"/>
              <a:ext cx="7958455" cy="0"/>
            </a:xfrm>
            <a:custGeom>
              <a:avLst/>
              <a:gdLst/>
              <a:ahLst/>
              <a:cxnLst/>
              <a:rect l="l" t="t" r="r" b="b"/>
              <a:pathLst>
                <a:path w="7958455">
                  <a:moveTo>
                    <a:pt x="0" y="0"/>
                  </a:moveTo>
                  <a:lnTo>
                    <a:pt x="7958328" y="0"/>
                  </a:lnTo>
                </a:path>
              </a:pathLst>
            </a:custGeom>
            <a:ln w="9144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06374" y="246634"/>
            <a:ext cx="82010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006666"/>
                </a:solidFill>
                <a:latin typeface="Comic Sans MS"/>
                <a:cs typeface="Comic Sans MS"/>
              </a:rPr>
              <a:t>Определение</a:t>
            </a:r>
            <a:r>
              <a:rPr sz="4800" b="1" spc="-45" dirty="0">
                <a:solidFill>
                  <a:srgbClr val="006666"/>
                </a:solidFill>
                <a:latin typeface="Comic Sans MS"/>
                <a:cs typeface="Comic Sans MS"/>
              </a:rPr>
              <a:t> </a:t>
            </a:r>
            <a:r>
              <a:rPr sz="4800" b="1" spc="-5" dirty="0">
                <a:solidFill>
                  <a:srgbClr val="006666"/>
                </a:solidFill>
                <a:latin typeface="Comic Sans MS"/>
                <a:cs typeface="Comic Sans MS"/>
              </a:rPr>
              <a:t>производной</a:t>
            </a:r>
            <a:endParaRPr sz="48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70233" y="1915433"/>
            <a:ext cx="192405" cy="816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150" spc="40" dirty="0">
                <a:latin typeface="Symbol"/>
                <a:cs typeface="Symbol"/>
              </a:rPr>
              <a:t></a:t>
            </a:r>
            <a:endParaRPr sz="515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97109" y="1963779"/>
            <a:ext cx="2620010" cy="816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938530" algn="l"/>
                <a:tab pos="1448435" algn="l"/>
                <a:tab pos="2381885" algn="l"/>
              </a:tabLst>
            </a:pPr>
            <a:r>
              <a:rPr sz="5150" spc="165" dirty="0">
                <a:latin typeface="Symbol"/>
                <a:cs typeface="Symbol"/>
              </a:rPr>
              <a:t></a:t>
            </a:r>
            <a:r>
              <a:rPr sz="5150" spc="165" dirty="0">
                <a:latin typeface="Times New Roman"/>
                <a:cs typeface="Times New Roman"/>
              </a:rPr>
              <a:t>	</a:t>
            </a:r>
            <a:r>
              <a:rPr sz="5150" b="1" i="1" spc="55" dirty="0">
                <a:latin typeface="Times New Roman"/>
                <a:cs typeface="Times New Roman"/>
              </a:rPr>
              <a:t>f	</a:t>
            </a:r>
            <a:r>
              <a:rPr sz="5150" b="1" spc="55" dirty="0">
                <a:latin typeface="Times New Roman"/>
                <a:cs typeface="Times New Roman"/>
              </a:rPr>
              <a:t>(</a:t>
            </a:r>
            <a:r>
              <a:rPr sz="5150" b="1" spc="-740" dirty="0">
                <a:latin typeface="Times New Roman"/>
                <a:cs typeface="Times New Roman"/>
              </a:rPr>
              <a:t> </a:t>
            </a:r>
            <a:r>
              <a:rPr sz="5150" b="1" i="1" spc="80" dirty="0">
                <a:latin typeface="Times New Roman"/>
                <a:cs typeface="Times New Roman"/>
              </a:rPr>
              <a:t>x</a:t>
            </a:r>
            <a:r>
              <a:rPr sz="5150" b="1" i="1" dirty="0">
                <a:latin typeface="Times New Roman"/>
                <a:cs typeface="Times New Roman"/>
              </a:rPr>
              <a:t>	</a:t>
            </a:r>
            <a:r>
              <a:rPr sz="5150" b="1" spc="55" dirty="0">
                <a:latin typeface="Times New Roman"/>
                <a:cs typeface="Times New Roman"/>
              </a:rPr>
              <a:t>)</a:t>
            </a:r>
            <a:endParaRPr sz="51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0578" y="2465539"/>
            <a:ext cx="769620" cy="816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150" spc="45" dirty="0">
                <a:latin typeface="Symbol"/>
                <a:cs typeface="Symbol"/>
              </a:rPr>
              <a:t></a:t>
            </a:r>
            <a:r>
              <a:rPr sz="5150" b="1" i="1" spc="80" dirty="0">
                <a:latin typeface="Times New Roman"/>
                <a:cs typeface="Times New Roman"/>
              </a:rPr>
              <a:t>x</a:t>
            </a:r>
            <a:endParaRPr sz="51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54950" y="1542135"/>
            <a:ext cx="657225" cy="816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150" u="heavy" spc="4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</a:t>
            </a:r>
            <a:r>
              <a:rPr sz="5150" b="1" i="1" u="heavy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</a:t>
            </a:r>
            <a:endParaRPr sz="51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626608" y="1220596"/>
            <a:ext cx="2769870" cy="277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161290">
              <a:lnSpc>
                <a:spcPct val="150500"/>
              </a:lnSpc>
              <a:spcBef>
                <a:spcPts val="100"/>
              </a:spcBef>
            </a:pPr>
            <a:r>
              <a:rPr sz="6000" b="1" i="1" dirty="0">
                <a:solidFill>
                  <a:srgbClr val="990033"/>
                </a:solidFill>
                <a:latin typeface="Bookman Old Style"/>
                <a:cs typeface="Bookman Old Style"/>
              </a:rPr>
              <a:t>f</a:t>
            </a:r>
            <a:r>
              <a:rPr sz="6000" b="1" i="1" spc="-40" dirty="0">
                <a:solidFill>
                  <a:srgbClr val="990033"/>
                </a:solidFill>
                <a:latin typeface="Bookman Old Style"/>
                <a:cs typeface="Bookman Old Style"/>
              </a:rPr>
              <a:t> </a:t>
            </a:r>
            <a:r>
              <a:rPr sz="6000" b="1" i="1" spc="-5" dirty="0">
                <a:solidFill>
                  <a:srgbClr val="990033"/>
                </a:solidFill>
                <a:latin typeface="Bookman Old Style"/>
                <a:cs typeface="Bookman Old Style"/>
              </a:rPr>
              <a:t>′(x</a:t>
            </a:r>
            <a:r>
              <a:rPr sz="6000" b="1" i="1" spc="-7" baseline="-14583" dirty="0">
                <a:solidFill>
                  <a:srgbClr val="990033"/>
                </a:solidFill>
                <a:latin typeface="Bookman Old Style"/>
                <a:cs typeface="Bookman Old Style"/>
              </a:rPr>
              <a:t>о</a:t>
            </a:r>
            <a:r>
              <a:rPr sz="6000" b="1" i="1" spc="-5" dirty="0">
                <a:solidFill>
                  <a:srgbClr val="990033"/>
                </a:solidFill>
                <a:latin typeface="Bookman Old Style"/>
                <a:cs typeface="Bookman Old Style"/>
              </a:rPr>
              <a:t>)</a:t>
            </a:r>
            <a:r>
              <a:rPr sz="6000" b="1" i="1" spc="-30" dirty="0">
                <a:solidFill>
                  <a:srgbClr val="990033"/>
                </a:solidFill>
                <a:latin typeface="Bookman Old Style"/>
                <a:cs typeface="Bookman Old Style"/>
              </a:rPr>
              <a:t> </a:t>
            </a:r>
            <a:r>
              <a:rPr sz="6000" b="1" i="1" dirty="0">
                <a:solidFill>
                  <a:srgbClr val="990033"/>
                </a:solidFill>
                <a:latin typeface="Bookman Old Style"/>
                <a:cs typeface="Bookman Old Style"/>
              </a:rPr>
              <a:t>– </a:t>
            </a:r>
            <a:r>
              <a:rPr sz="6000" b="1" i="1" spc="-2025" dirty="0">
                <a:solidFill>
                  <a:srgbClr val="990033"/>
                </a:solidFill>
                <a:latin typeface="Bookman Old Style"/>
                <a:cs typeface="Bookman Old Style"/>
              </a:rPr>
              <a:t> </a:t>
            </a:r>
            <a:r>
              <a:rPr sz="6000" b="1" i="1" dirty="0">
                <a:solidFill>
                  <a:srgbClr val="990033"/>
                </a:solidFill>
                <a:latin typeface="Bookman Old Style"/>
                <a:cs typeface="Bookman Old Style"/>
              </a:rPr>
              <a:t>число</a:t>
            </a:r>
            <a:endParaRPr sz="6000">
              <a:latin typeface="Bookman Old Style"/>
              <a:cs typeface="Bookman Old Style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444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25"/>
              </a:spcBef>
            </a:pPr>
            <a:r>
              <a:rPr spc="-5" dirty="0"/>
              <a:t>Алгоритм:</a:t>
            </a:r>
          </a:p>
          <a:p>
            <a:pPr marL="38100">
              <a:lnSpc>
                <a:spcPct val="100000"/>
              </a:lnSpc>
              <a:spcBef>
                <a:spcPts val="1830"/>
              </a:spcBef>
            </a:pPr>
            <a:r>
              <a:rPr b="1" i="1" spc="-5" dirty="0">
                <a:solidFill>
                  <a:srgbClr val="000000"/>
                </a:solidFill>
                <a:latin typeface="Bookman Old Style"/>
                <a:cs typeface="Bookman Old Style"/>
              </a:rPr>
              <a:t>1)</a:t>
            </a:r>
            <a:r>
              <a:rPr b="1" i="1" spc="-25" dirty="0">
                <a:solidFill>
                  <a:srgbClr val="000000"/>
                </a:solidFill>
                <a:latin typeface="Bookman Old Style"/>
                <a:cs typeface="Bookman Old Style"/>
              </a:rPr>
              <a:t> </a:t>
            </a:r>
            <a:r>
              <a:rPr b="1" i="1" dirty="0">
                <a:solidFill>
                  <a:srgbClr val="000000"/>
                </a:solidFill>
                <a:latin typeface="Bookman Old Style"/>
                <a:cs typeface="Bookman Old Style"/>
              </a:rPr>
              <a:t>∆х,</a:t>
            </a:r>
            <a:r>
              <a:rPr b="1" i="1" spc="-25" dirty="0">
                <a:solidFill>
                  <a:srgbClr val="000000"/>
                </a:solidFill>
                <a:latin typeface="Bookman Old Style"/>
                <a:cs typeface="Bookman Old Style"/>
              </a:rPr>
              <a:t> </a:t>
            </a:r>
            <a:r>
              <a:rPr b="1" i="1" spc="5" dirty="0">
                <a:solidFill>
                  <a:srgbClr val="000000"/>
                </a:solidFill>
                <a:latin typeface="Bookman Old Style"/>
                <a:cs typeface="Bookman Old Style"/>
              </a:rPr>
              <a:t>х</a:t>
            </a:r>
            <a:r>
              <a:rPr sz="3150" b="1" i="1" spc="7" baseline="-14550" dirty="0">
                <a:solidFill>
                  <a:srgbClr val="000000"/>
                </a:solidFill>
                <a:latin typeface="Bookman Old Style"/>
                <a:cs typeface="Bookman Old Style"/>
              </a:rPr>
              <a:t>о</a:t>
            </a:r>
            <a:r>
              <a:rPr sz="3200" b="1" i="1" spc="5" dirty="0">
                <a:solidFill>
                  <a:srgbClr val="000000"/>
                </a:solidFill>
                <a:latin typeface="Bookman Old Style"/>
                <a:cs typeface="Bookman Old Style"/>
              </a:rPr>
              <a:t>;</a:t>
            </a:r>
            <a:endParaRPr sz="3200">
              <a:latin typeface="Bookman Old Style"/>
              <a:cs typeface="Bookman Old Style"/>
            </a:endParaRPr>
          </a:p>
          <a:p>
            <a:pPr marL="38100">
              <a:lnSpc>
                <a:spcPct val="100000"/>
              </a:lnSpc>
              <a:spcBef>
                <a:spcPts val="1780"/>
              </a:spcBef>
              <a:tabLst>
                <a:tab pos="2943225" algn="l"/>
              </a:tabLst>
            </a:pPr>
            <a:r>
              <a:rPr b="1" i="1" dirty="0">
                <a:solidFill>
                  <a:srgbClr val="000000"/>
                </a:solidFill>
                <a:latin typeface="Bookman Old Style"/>
                <a:cs typeface="Bookman Old Style"/>
              </a:rPr>
              <a:t>2) ∆f</a:t>
            </a:r>
            <a:r>
              <a:rPr b="1" i="1" spc="5" dirty="0">
                <a:solidFill>
                  <a:srgbClr val="000000"/>
                </a:solidFill>
                <a:latin typeface="Bookman Old Style"/>
                <a:cs typeface="Bookman Old Style"/>
              </a:rPr>
              <a:t> </a:t>
            </a:r>
            <a:r>
              <a:rPr b="1" i="1" dirty="0">
                <a:solidFill>
                  <a:srgbClr val="000000"/>
                </a:solidFill>
                <a:latin typeface="Bookman Old Style"/>
                <a:cs typeface="Bookman Old Style"/>
              </a:rPr>
              <a:t>= f</a:t>
            </a:r>
            <a:r>
              <a:rPr b="1" i="1" spc="15" dirty="0">
                <a:solidFill>
                  <a:srgbClr val="000000"/>
                </a:solidFill>
                <a:latin typeface="Bookman Old Style"/>
                <a:cs typeface="Bookman Old Style"/>
              </a:rPr>
              <a:t> </a:t>
            </a:r>
            <a:r>
              <a:rPr b="1" i="1" spc="5" dirty="0">
                <a:solidFill>
                  <a:srgbClr val="000000"/>
                </a:solidFill>
                <a:latin typeface="Bookman Old Style"/>
                <a:cs typeface="Bookman Old Style"/>
              </a:rPr>
              <a:t>(х</a:t>
            </a:r>
            <a:r>
              <a:rPr sz="3150" b="1" i="1" spc="7" baseline="-14550" dirty="0">
                <a:solidFill>
                  <a:srgbClr val="000000"/>
                </a:solidFill>
                <a:latin typeface="Bookman Old Style"/>
                <a:cs typeface="Bookman Old Style"/>
              </a:rPr>
              <a:t>о </a:t>
            </a:r>
            <a:r>
              <a:rPr sz="3200" b="1" i="1" dirty="0">
                <a:solidFill>
                  <a:srgbClr val="000000"/>
                </a:solidFill>
                <a:latin typeface="Bookman Old Style"/>
                <a:cs typeface="Bookman Old Style"/>
              </a:rPr>
              <a:t>+	</a:t>
            </a:r>
            <a:r>
              <a:rPr sz="3350" i="1" spc="-45" dirty="0">
                <a:solidFill>
                  <a:srgbClr val="000000"/>
                </a:solidFill>
                <a:latin typeface="Symbol"/>
                <a:cs typeface="Symbol"/>
              </a:rPr>
              <a:t></a:t>
            </a:r>
            <a:r>
              <a:rPr sz="3200" b="1" i="1" spc="-45" dirty="0">
                <a:solidFill>
                  <a:srgbClr val="000000"/>
                </a:solidFill>
                <a:latin typeface="Bookman Old Style"/>
                <a:cs typeface="Bookman Old Style"/>
              </a:rPr>
              <a:t>х</a:t>
            </a:r>
            <a:r>
              <a:rPr sz="3200" b="1" i="1" spc="-20" dirty="0">
                <a:solidFill>
                  <a:srgbClr val="000000"/>
                </a:solidFill>
                <a:latin typeface="Bookman Old Style"/>
                <a:cs typeface="Bookman Old Style"/>
              </a:rPr>
              <a:t> </a:t>
            </a:r>
            <a:r>
              <a:rPr sz="3200" b="1" i="1" dirty="0">
                <a:solidFill>
                  <a:srgbClr val="000000"/>
                </a:solidFill>
                <a:latin typeface="Bookman Old Style"/>
                <a:cs typeface="Bookman Old Style"/>
              </a:rPr>
              <a:t>)</a:t>
            </a:r>
            <a:r>
              <a:rPr sz="3200" b="1" i="1" spc="-30" dirty="0">
                <a:solidFill>
                  <a:srgbClr val="000000"/>
                </a:solidFill>
                <a:latin typeface="Bookman Old Style"/>
                <a:cs typeface="Bookman Old Style"/>
              </a:rPr>
              <a:t> </a:t>
            </a:r>
            <a:r>
              <a:rPr sz="3200" b="1" i="1" dirty="0">
                <a:solidFill>
                  <a:srgbClr val="000000"/>
                </a:solidFill>
                <a:latin typeface="Bookman Old Style"/>
                <a:cs typeface="Bookman Old Style"/>
              </a:rPr>
              <a:t>–</a:t>
            </a:r>
            <a:r>
              <a:rPr sz="3200" b="1" i="1" spc="-25" dirty="0">
                <a:solidFill>
                  <a:srgbClr val="000000"/>
                </a:solidFill>
                <a:latin typeface="Bookman Old Style"/>
                <a:cs typeface="Bookman Old Style"/>
              </a:rPr>
              <a:t> </a:t>
            </a:r>
            <a:r>
              <a:rPr sz="3200" b="1" i="1" dirty="0">
                <a:solidFill>
                  <a:srgbClr val="000000"/>
                </a:solidFill>
                <a:latin typeface="Bookman Old Style"/>
                <a:cs typeface="Bookman Old Style"/>
              </a:rPr>
              <a:t>f(х</a:t>
            </a:r>
            <a:r>
              <a:rPr sz="3150" b="1" i="1" baseline="-14550" dirty="0">
                <a:solidFill>
                  <a:srgbClr val="000000"/>
                </a:solidFill>
                <a:latin typeface="Bookman Old Style"/>
                <a:cs typeface="Bookman Old Style"/>
              </a:rPr>
              <a:t>о</a:t>
            </a:r>
            <a:r>
              <a:rPr sz="3200" b="1" i="1" dirty="0">
                <a:solidFill>
                  <a:srgbClr val="000000"/>
                </a:solidFill>
                <a:latin typeface="Bookman Old Style"/>
                <a:cs typeface="Bookman Old Style"/>
              </a:rPr>
              <a:t>);</a:t>
            </a:r>
            <a:endParaRPr sz="3200">
              <a:latin typeface="Bookman Old Style"/>
              <a:cs typeface="Bookman Old Styl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9740" y="5337759"/>
            <a:ext cx="4076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i="1" spc="-5" dirty="0">
                <a:latin typeface="Bookman Old Style"/>
                <a:cs typeface="Bookman Old Style"/>
              </a:rPr>
              <a:t>3)</a:t>
            </a:r>
            <a:endParaRPr sz="3200">
              <a:latin typeface="Bookman Old Style"/>
              <a:cs typeface="Bookman Old Styl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23261" y="5337759"/>
            <a:ext cx="25863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i="1" spc="-5" dirty="0">
                <a:latin typeface="Bookman Old Style"/>
                <a:cs typeface="Bookman Old Style"/>
              </a:rPr>
              <a:t>при</a:t>
            </a:r>
            <a:r>
              <a:rPr sz="3200" b="1" i="1" spc="-35" dirty="0">
                <a:latin typeface="Bookman Old Style"/>
                <a:cs typeface="Bookman Old Style"/>
              </a:rPr>
              <a:t> </a:t>
            </a:r>
            <a:r>
              <a:rPr sz="3200" b="1" i="1" dirty="0">
                <a:latin typeface="Bookman Old Style"/>
                <a:cs typeface="Bookman Old Style"/>
              </a:rPr>
              <a:t>∆х</a:t>
            </a:r>
            <a:r>
              <a:rPr sz="3200" b="1" i="1" spc="-20" dirty="0">
                <a:latin typeface="Bookman Old Style"/>
                <a:cs typeface="Bookman Old Style"/>
              </a:rPr>
              <a:t> </a:t>
            </a:r>
            <a:r>
              <a:rPr sz="3200" b="1" i="1" dirty="0">
                <a:latin typeface="Bookman Old Style"/>
                <a:cs typeface="Bookman Old Style"/>
              </a:rPr>
              <a:t>→</a:t>
            </a:r>
            <a:r>
              <a:rPr sz="3200" b="1" i="1" spc="-25" dirty="0">
                <a:latin typeface="Bookman Old Style"/>
                <a:cs typeface="Bookman Old Style"/>
              </a:rPr>
              <a:t> </a:t>
            </a:r>
            <a:r>
              <a:rPr sz="3200" b="1" i="1" dirty="0">
                <a:latin typeface="Bookman Old Style"/>
                <a:cs typeface="Bookman Old Style"/>
              </a:rPr>
              <a:t>0.</a:t>
            </a:r>
            <a:endParaRPr sz="320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55932" y="2288831"/>
            <a:ext cx="724535" cy="591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555625" algn="l"/>
              </a:tabLst>
            </a:pPr>
            <a:r>
              <a:rPr sz="5550" b="1" i="1" spc="75" baseline="-3003" dirty="0">
                <a:latin typeface="Times New Roman"/>
                <a:cs typeface="Times New Roman"/>
              </a:rPr>
              <a:t>o	</a:t>
            </a:r>
            <a:r>
              <a:rPr sz="3600" b="1" i="1" spc="50" dirty="0">
                <a:latin typeface="Bookman Old Style"/>
                <a:cs typeface="Bookman Old Style"/>
              </a:rPr>
              <a:t>,</a:t>
            </a:r>
            <a:endParaRPr sz="3600">
              <a:latin typeface="Bookman Old Style"/>
              <a:cs typeface="Bookman Old Styl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98194" y="5048250"/>
            <a:ext cx="44513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i="1" spc="-5" dirty="0">
                <a:latin typeface="Bookman Old Style"/>
                <a:cs typeface="Bookman Old Style"/>
              </a:rPr>
              <a:t>∆</a:t>
            </a:r>
            <a:r>
              <a:rPr sz="3200" b="1" i="1" dirty="0">
                <a:latin typeface="Bookman Old Style"/>
                <a:cs typeface="Bookman Old Style"/>
              </a:rPr>
              <a:t>f</a:t>
            </a:r>
            <a:endParaRPr sz="3200">
              <a:latin typeface="Bookman Old Style"/>
              <a:cs typeface="Bookman Old Style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19961" y="5639561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96900" y="5657799"/>
            <a:ext cx="79502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1340" algn="l"/>
                <a:tab pos="7936865" algn="l"/>
              </a:tabLst>
            </a:pPr>
            <a:r>
              <a:rPr sz="3200" u="sng" dirty="0">
                <a:uFill>
                  <a:solidFill>
                    <a:srgbClr val="CC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3200" b="1" i="1" u="sng" dirty="0">
                <a:uFill>
                  <a:solidFill>
                    <a:srgbClr val="CC0000"/>
                  </a:solidFill>
                </a:uFill>
                <a:latin typeface="Bookman Old Style"/>
                <a:cs typeface="Bookman Old Style"/>
              </a:rPr>
              <a:t>∆x	</a:t>
            </a:r>
            <a:endParaRPr sz="320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2026" y="81483"/>
            <a:ext cx="5688330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800" b="1" i="1" spc="-5" dirty="0">
                <a:solidFill>
                  <a:srgbClr val="CC0000"/>
                </a:solidFill>
                <a:latin typeface="Bookman Old Style"/>
                <a:cs typeface="Bookman Old Style"/>
              </a:rPr>
              <a:t>у</a:t>
            </a:r>
            <a:r>
              <a:rPr sz="8800" b="1" i="1" spc="-25" dirty="0">
                <a:solidFill>
                  <a:srgbClr val="CC0000"/>
                </a:solidFill>
                <a:latin typeface="Bookman Old Style"/>
                <a:cs typeface="Bookman Old Style"/>
              </a:rPr>
              <a:t> </a:t>
            </a:r>
            <a:r>
              <a:rPr sz="8800" b="1" i="1" spc="-5" dirty="0">
                <a:solidFill>
                  <a:srgbClr val="CC0000"/>
                </a:solidFill>
                <a:latin typeface="Bookman Old Style"/>
                <a:cs typeface="Bookman Old Style"/>
              </a:rPr>
              <a:t>=</a:t>
            </a:r>
            <a:r>
              <a:rPr sz="8800" b="1" i="1" spc="-35" dirty="0">
                <a:solidFill>
                  <a:srgbClr val="CC0000"/>
                </a:solidFill>
                <a:latin typeface="Bookman Old Style"/>
                <a:cs typeface="Bookman Old Style"/>
              </a:rPr>
              <a:t> </a:t>
            </a:r>
            <a:r>
              <a:rPr sz="8800" b="1" i="1" spc="-5" dirty="0">
                <a:solidFill>
                  <a:srgbClr val="CC0000"/>
                </a:solidFill>
                <a:latin typeface="Bookman Old Style"/>
                <a:cs typeface="Bookman Old Style"/>
              </a:rPr>
              <a:t>kх</a:t>
            </a:r>
            <a:r>
              <a:rPr sz="8800" b="1" i="1" spc="-30" dirty="0">
                <a:solidFill>
                  <a:srgbClr val="CC0000"/>
                </a:solidFill>
                <a:latin typeface="Bookman Old Style"/>
                <a:cs typeface="Bookman Old Style"/>
              </a:rPr>
              <a:t> </a:t>
            </a:r>
            <a:r>
              <a:rPr sz="8800" b="1" i="1" spc="-5" dirty="0">
                <a:solidFill>
                  <a:srgbClr val="CC0000"/>
                </a:solidFill>
                <a:latin typeface="Bookman Old Style"/>
                <a:cs typeface="Bookman Old Style"/>
              </a:rPr>
              <a:t>+</a:t>
            </a:r>
            <a:r>
              <a:rPr sz="8800" b="1" i="1" spc="-25" dirty="0">
                <a:solidFill>
                  <a:srgbClr val="CC0000"/>
                </a:solidFill>
                <a:latin typeface="Bookman Old Style"/>
                <a:cs typeface="Bookman Old Style"/>
              </a:rPr>
              <a:t> </a:t>
            </a:r>
            <a:r>
              <a:rPr sz="8800" b="1" i="1" spc="-5" dirty="0">
                <a:solidFill>
                  <a:srgbClr val="CC0000"/>
                </a:solidFill>
                <a:latin typeface="Bookman Old Style"/>
                <a:cs typeface="Bookman Old Style"/>
              </a:rPr>
              <a:t>в</a:t>
            </a:r>
            <a:endParaRPr sz="880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91961" y="5410961"/>
            <a:ext cx="3048000" cy="680085"/>
          </a:xfrm>
          <a:prstGeom prst="rect">
            <a:avLst/>
          </a:prstGeom>
          <a:ln w="38100">
            <a:solidFill>
              <a:srgbClr val="CC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29"/>
              </a:spcBef>
            </a:pPr>
            <a:r>
              <a:rPr sz="3600" b="1" i="1" spc="-5" dirty="0">
                <a:solidFill>
                  <a:srgbClr val="CC0000"/>
                </a:solidFill>
                <a:latin typeface="Bookman Old Style"/>
                <a:cs typeface="Bookman Old Style"/>
              </a:rPr>
              <a:t>(kх</a:t>
            </a:r>
            <a:r>
              <a:rPr sz="3600" b="1" i="1" spc="-15" dirty="0">
                <a:solidFill>
                  <a:srgbClr val="CC0000"/>
                </a:solidFill>
                <a:latin typeface="Bookman Old Style"/>
                <a:cs typeface="Bookman Old Style"/>
              </a:rPr>
              <a:t> </a:t>
            </a:r>
            <a:r>
              <a:rPr sz="3600" b="1" i="1" dirty="0">
                <a:solidFill>
                  <a:srgbClr val="CC0000"/>
                </a:solidFill>
                <a:latin typeface="Bookman Old Style"/>
                <a:cs typeface="Bookman Old Style"/>
              </a:rPr>
              <a:t>+</a:t>
            </a:r>
            <a:r>
              <a:rPr sz="3600" b="1" i="1" spc="-25" dirty="0">
                <a:solidFill>
                  <a:srgbClr val="CC0000"/>
                </a:solidFill>
                <a:latin typeface="Bookman Old Style"/>
                <a:cs typeface="Bookman Old Style"/>
              </a:rPr>
              <a:t> </a:t>
            </a:r>
            <a:r>
              <a:rPr sz="3600" b="1" i="1" dirty="0">
                <a:solidFill>
                  <a:srgbClr val="CC0000"/>
                </a:solidFill>
                <a:latin typeface="Bookman Old Style"/>
                <a:cs typeface="Bookman Old Style"/>
              </a:rPr>
              <a:t>в)′</a:t>
            </a:r>
            <a:r>
              <a:rPr sz="3600" b="1" i="1" spc="-10" dirty="0">
                <a:solidFill>
                  <a:srgbClr val="CC0000"/>
                </a:solidFill>
                <a:latin typeface="Bookman Old Style"/>
                <a:cs typeface="Bookman Old Style"/>
              </a:rPr>
              <a:t> </a:t>
            </a:r>
            <a:r>
              <a:rPr sz="3600" b="1" i="1" dirty="0">
                <a:solidFill>
                  <a:srgbClr val="CC0000"/>
                </a:solidFill>
                <a:latin typeface="Bookman Old Style"/>
                <a:cs typeface="Bookman Old Style"/>
              </a:rPr>
              <a:t>=</a:t>
            </a:r>
            <a:r>
              <a:rPr sz="3600" b="1" i="1" spc="-10" dirty="0">
                <a:solidFill>
                  <a:srgbClr val="CC0000"/>
                </a:solidFill>
                <a:latin typeface="Bookman Old Style"/>
                <a:cs typeface="Bookman Old Style"/>
              </a:rPr>
              <a:t> </a:t>
            </a:r>
            <a:r>
              <a:rPr sz="3600" b="1" i="1" dirty="0">
                <a:solidFill>
                  <a:srgbClr val="CC0000"/>
                </a:solidFill>
                <a:latin typeface="Bookman Old Style"/>
                <a:cs typeface="Bookman Old Style"/>
              </a:rPr>
              <a:t>k</a:t>
            </a:r>
            <a:endParaRPr sz="3600"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6562" y="5487161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609600" y="0"/>
                </a:moveTo>
                <a:lnTo>
                  <a:pt x="0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81961" y="5487161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83994" y="5497779"/>
            <a:ext cx="3479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89100" algn="l"/>
              </a:tabLst>
            </a:pPr>
            <a:r>
              <a:rPr sz="3600" b="0" i="1" spc="5" dirty="0">
                <a:latin typeface="Bookman Old Style"/>
                <a:cs typeface="Bookman Old Style"/>
              </a:rPr>
              <a:t>∆</a:t>
            </a:r>
            <a:r>
              <a:rPr sz="3600" b="0" i="1" dirty="0">
                <a:latin typeface="Bookman Old Style"/>
                <a:cs typeface="Bookman Old Style"/>
              </a:rPr>
              <a:t>x	</a:t>
            </a:r>
            <a:r>
              <a:rPr sz="3600" b="0" i="1" spc="-5" dirty="0">
                <a:solidFill>
                  <a:srgbClr val="003366"/>
                </a:solidFill>
                <a:latin typeface="Bookman Old Style"/>
                <a:cs typeface="Bookman Old Style"/>
              </a:rPr>
              <a:t>Ответ:</a:t>
            </a:r>
            <a:endParaRPr sz="3600">
              <a:latin typeface="Bookman Old Style"/>
              <a:cs typeface="Bookman Old Styl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8340" y="5421579"/>
            <a:ext cx="5530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i="1" spc="5" dirty="0">
                <a:latin typeface="Bookman Old Style"/>
                <a:cs typeface="Bookman Old Style"/>
              </a:rPr>
              <a:t>∆</a:t>
            </a:r>
            <a:r>
              <a:rPr sz="3600" b="0" i="1" dirty="0">
                <a:latin typeface="Bookman Old Style"/>
                <a:cs typeface="Bookman Old Style"/>
              </a:rPr>
              <a:t>x</a:t>
            </a:r>
            <a:endParaRPr sz="3600">
              <a:latin typeface="Bookman Old Style"/>
              <a:cs typeface="Bookman Old Styl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7840" y="1653667"/>
            <a:ext cx="7758430" cy="3732529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60"/>
              </a:spcBef>
              <a:tabLst>
                <a:tab pos="2367280" algn="l"/>
                <a:tab pos="2778760" algn="l"/>
              </a:tabLst>
            </a:pPr>
            <a:r>
              <a:rPr sz="3600" b="0" i="1" spc="-5" dirty="0">
                <a:solidFill>
                  <a:srgbClr val="003366"/>
                </a:solidFill>
                <a:latin typeface="Bookman Old Style"/>
                <a:cs typeface="Bookman Old Style"/>
              </a:rPr>
              <a:t>у(х</a:t>
            </a:r>
            <a:r>
              <a:rPr sz="3600" b="0" i="1" spc="-7" baseline="-16203" dirty="0">
                <a:solidFill>
                  <a:srgbClr val="003366"/>
                </a:solidFill>
                <a:latin typeface="Bookman Old Style"/>
                <a:cs typeface="Bookman Old Style"/>
              </a:rPr>
              <a:t>о</a:t>
            </a:r>
            <a:r>
              <a:rPr sz="3600" b="0" i="1" spc="-5" dirty="0">
                <a:solidFill>
                  <a:srgbClr val="003366"/>
                </a:solidFill>
                <a:latin typeface="Bookman Old Style"/>
                <a:cs typeface="Bookman Old Style"/>
              </a:rPr>
              <a:t>)</a:t>
            </a:r>
            <a:r>
              <a:rPr sz="3600" b="0" i="1" spc="10" dirty="0">
                <a:solidFill>
                  <a:srgbClr val="003366"/>
                </a:solidFill>
                <a:latin typeface="Bookman Old Style"/>
                <a:cs typeface="Bookman Old Style"/>
              </a:rPr>
              <a:t> </a:t>
            </a:r>
            <a:r>
              <a:rPr sz="3600" b="0" i="1" dirty="0">
                <a:solidFill>
                  <a:srgbClr val="003366"/>
                </a:solidFill>
                <a:latin typeface="Bookman Old Style"/>
                <a:cs typeface="Bookman Old Style"/>
              </a:rPr>
              <a:t>=</a:t>
            </a:r>
            <a:r>
              <a:rPr sz="3600" b="0" i="1" spc="5" dirty="0">
                <a:solidFill>
                  <a:srgbClr val="003366"/>
                </a:solidFill>
                <a:latin typeface="Bookman Old Style"/>
                <a:cs typeface="Bookman Old Style"/>
              </a:rPr>
              <a:t> </a:t>
            </a:r>
            <a:r>
              <a:rPr sz="3600" b="0" i="1" spc="-5" dirty="0">
                <a:solidFill>
                  <a:srgbClr val="003366"/>
                </a:solidFill>
                <a:latin typeface="Bookman Old Style"/>
                <a:cs typeface="Bookman Old Style"/>
              </a:rPr>
              <a:t>kх</a:t>
            </a:r>
            <a:r>
              <a:rPr sz="3600" b="0" i="1" spc="-7" baseline="-16203" dirty="0">
                <a:solidFill>
                  <a:srgbClr val="003366"/>
                </a:solidFill>
                <a:latin typeface="Bookman Old Style"/>
                <a:cs typeface="Bookman Old Style"/>
              </a:rPr>
              <a:t>о	</a:t>
            </a:r>
            <a:r>
              <a:rPr sz="3600" b="0" i="1" dirty="0">
                <a:solidFill>
                  <a:srgbClr val="003366"/>
                </a:solidFill>
                <a:latin typeface="Bookman Old Style"/>
                <a:cs typeface="Bookman Old Style"/>
              </a:rPr>
              <a:t>+	в,</a:t>
            </a:r>
            <a:endParaRPr sz="3600">
              <a:latin typeface="Bookman Old Style"/>
              <a:cs typeface="Bookman Old Style"/>
            </a:endParaRPr>
          </a:p>
          <a:p>
            <a:pPr marL="50800">
              <a:lnSpc>
                <a:spcPct val="100000"/>
              </a:lnSpc>
              <a:spcBef>
                <a:spcPts val="865"/>
              </a:spcBef>
              <a:tabLst>
                <a:tab pos="1003300" algn="l"/>
                <a:tab pos="1414780" algn="l"/>
                <a:tab pos="4347210" algn="l"/>
                <a:tab pos="5551170" algn="l"/>
              </a:tabLst>
            </a:pPr>
            <a:r>
              <a:rPr sz="3600" b="0" i="1" spc="-5" dirty="0">
                <a:latin typeface="Bookman Old Style"/>
                <a:cs typeface="Bookman Old Style"/>
              </a:rPr>
              <a:t>у(х</a:t>
            </a:r>
            <a:r>
              <a:rPr sz="3600" b="0" i="1" spc="-7" baseline="-16203" dirty="0">
                <a:latin typeface="Bookman Old Style"/>
                <a:cs typeface="Bookman Old Style"/>
              </a:rPr>
              <a:t>о	</a:t>
            </a:r>
            <a:r>
              <a:rPr sz="3600" b="0" i="1" dirty="0">
                <a:latin typeface="Bookman Old Style"/>
                <a:cs typeface="Bookman Old Style"/>
              </a:rPr>
              <a:t>+	∆х) =</a:t>
            </a:r>
            <a:r>
              <a:rPr sz="3600" b="0" i="1" spc="-10" dirty="0">
                <a:latin typeface="Bookman Old Style"/>
                <a:cs typeface="Bookman Old Style"/>
              </a:rPr>
              <a:t> </a:t>
            </a:r>
            <a:r>
              <a:rPr sz="3600" b="0" i="1" dirty="0">
                <a:latin typeface="Bookman Old Style"/>
                <a:cs typeface="Bookman Old Style"/>
              </a:rPr>
              <a:t>k</a:t>
            </a:r>
            <a:r>
              <a:rPr sz="3600" b="0" i="1" spc="5" dirty="0">
                <a:latin typeface="Bookman Old Style"/>
                <a:cs typeface="Bookman Old Style"/>
              </a:rPr>
              <a:t> </a:t>
            </a:r>
            <a:r>
              <a:rPr sz="3600" b="0" i="1" dirty="0">
                <a:latin typeface="Bookman Old Style"/>
                <a:cs typeface="Bookman Old Style"/>
              </a:rPr>
              <a:t>∙</a:t>
            </a:r>
            <a:r>
              <a:rPr sz="3600" b="0" i="1" spc="-15" dirty="0">
                <a:latin typeface="Bookman Old Style"/>
                <a:cs typeface="Bookman Old Style"/>
              </a:rPr>
              <a:t> </a:t>
            </a:r>
            <a:r>
              <a:rPr sz="3600" b="0" i="1" spc="-5" dirty="0">
                <a:latin typeface="Bookman Old Style"/>
                <a:cs typeface="Bookman Old Style"/>
              </a:rPr>
              <a:t>(х</a:t>
            </a:r>
            <a:r>
              <a:rPr sz="3600" b="0" i="1" spc="-7" baseline="-16203" dirty="0">
                <a:latin typeface="Bookman Old Style"/>
                <a:cs typeface="Bookman Old Style"/>
              </a:rPr>
              <a:t>о</a:t>
            </a:r>
            <a:r>
              <a:rPr sz="3600" b="0" i="1" spc="37" baseline="-16203" dirty="0">
                <a:latin typeface="Bookman Old Style"/>
                <a:cs typeface="Bookman Old Style"/>
              </a:rPr>
              <a:t> </a:t>
            </a:r>
            <a:r>
              <a:rPr sz="3600" b="0" i="1" dirty="0">
                <a:latin typeface="Bookman Old Style"/>
                <a:cs typeface="Bookman Old Style"/>
              </a:rPr>
              <a:t>+	∆х) +	в</a:t>
            </a:r>
            <a:r>
              <a:rPr sz="3600" b="0" i="1" spc="-35" dirty="0">
                <a:latin typeface="Bookman Old Style"/>
                <a:cs typeface="Bookman Old Style"/>
              </a:rPr>
              <a:t> </a:t>
            </a:r>
            <a:r>
              <a:rPr sz="3600" b="0" i="1" dirty="0">
                <a:latin typeface="Bookman Old Style"/>
                <a:cs typeface="Bookman Old Style"/>
              </a:rPr>
              <a:t>=</a:t>
            </a:r>
            <a:r>
              <a:rPr sz="3600" b="0" i="1" spc="-25" dirty="0">
                <a:latin typeface="Bookman Old Style"/>
                <a:cs typeface="Bookman Old Style"/>
              </a:rPr>
              <a:t> </a:t>
            </a:r>
            <a:r>
              <a:rPr sz="3600" b="0" i="1" dirty="0">
                <a:latin typeface="Bookman Old Style"/>
                <a:cs typeface="Bookman Old Style"/>
              </a:rPr>
              <a:t>k</a:t>
            </a:r>
            <a:r>
              <a:rPr sz="3600" b="0" i="1" spc="-20" dirty="0">
                <a:latin typeface="Bookman Old Style"/>
                <a:cs typeface="Bookman Old Style"/>
              </a:rPr>
              <a:t> </a:t>
            </a:r>
            <a:r>
              <a:rPr sz="3600" b="0" i="1" spc="-5" dirty="0">
                <a:latin typeface="Bookman Old Style"/>
                <a:cs typeface="Bookman Old Style"/>
              </a:rPr>
              <a:t>х</a:t>
            </a:r>
            <a:r>
              <a:rPr sz="3600" b="0" i="1" spc="-7" baseline="-16203" dirty="0">
                <a:latin typeface="Bookman Old Style"/>
                <a:cs typeface="Bookman Old Style"/>
              </a:rPr>
              <a:t>о</a:t>
            </a:r>
            <a:r>
              <a:rPr sz="3600" b="0" i="1" baseline="-16203" dirty="0">
                <a:latin typeface="Bookman Old Style"/>
                <a:cs typeface="Bookman Old Style"/>
              </a:rPr>
              <a:t> </a:t>
            </a:r>
            <a:r>
              <a:rPr sz="3600" b="0" i="1" dirty="0">
                <a:latin typeface="Bookman Old Style"/>
                <a:cs typeface="Bookman Old Style"/>
              </a:rPr>
              <a:t>+</a:t>
            </a:r>
            <a:endParaRPr sz="3600">
              <a:latin typeface="Bookman Old Style"/>
              <a:cs typeface="Bookman Old Style"/>
            </a:endParaRPr>
          </a:p>
          <a:p>
            <a:pPr marL="50800">
              <a:lnSpc>
                <a:spcPct val="100000"/>
              </a:lnSpc>
            </a:pPr>
            <a:r>
              <a:rPr sz="3600" b="0" i="1" dirty="0">
                <a:latin typeface="Bookman Old Style"/>
                <a:cs typeface="Bookman Old Style"/>
              </a:rPr>
              <a:t>+</a:t>
            </a:r>
            <a:r>
              <a:rPr sz="3600" b="0" i="1" spc="-20" dirty="0">
                <a:latin typeface="Bookman Old Style"/>
                <a:cs typeface="Bookman Old Style"/>
              </a:rPr>
              <a:t> </a:t>
            </a:r>
            <a:r>
              <a:rPr sz="3600" b="0" i="1" spc="-5" dirty="0">
                <a:latin typeface="Bookman Old Style"/>
                <a:cs typeface="Bookman Old Style"/>
              </a:rPr>
              <a:t>k∆х</a:t>
            </a:r>
            <a:r>
              <a:rPr sz="3600" b="0" i="1" spc="-35" dirty="0">
                <a:latin typeface="Bookman Old Style"/>
                <a:cs typeface="Bookman Old Style"/>
              </a:rPr>
              <a:t> </a:t>
            </a:r>
            <a:r>
              <a:rPr sz="3600" b="0" i="1" dirty="0">
                <a:latin typeface="Bookman Old Style"/>
                <a:cs typeface="Bookman Old Style"/>
              </a:rPr>
              <a:t>+</a:t>
            </a:r>
            <a:r>
              <a:rPr sz="3600" b="0" i="1" spc="-25" dirty="0">
                <a:latin typeface="Bookman Old Style"/>
                <a:cs typeface="Bookman Old Style"/>
              </a:rPr>
              <a:t> </a:t>
            </a:r>
            <a:r>
              <a:rPr sz="3600" b="0" i="1" dirty="0">
                <a:latin typeface="Bookman Old Style"/>
                <a:cs typeface="Bookman Old Style"/>
              </a:rPr>
              <a:t>в,</a:t>
            </a:r>
            <a:endParaRPr sz="3600">
              <a:latin typeface="Bookman Old Style"/>
              <a:cs typeface="Bookman Old Style"/>
            </a:endParaRPr>
          </a:p>
          <a:p>
            <a:pPr marL="50800">
              <a:lnSpc>
                <a:spcPct val="100000"/>
              </a:lnSpc>
              <a:spcBef>
                <a:spcPts val="865"/>
              </a:spcBef>
              <a:tabLst>
                <a:tab pos="1153160" algn="l"/>
                <a:tab pos="2105660" algn="l"/>
                <a:tab pos="2517140" algn="l"/>
                <a:tab pos="6493510" algn="l"/>
              </a:tabLst>
            </a:pPr>
            <a:r>
              <a:rPr sz="3600" b="0" i="1" dirty="0">
                <a:solidFill>
                  <a:srgbClr val="003366"/>
                </a:solidFill>
                <a:latin typeface="Bookman Old Style"/>
                <a:cs typeface="Bookman Old Style"/>
              </a:rPr>
              <a:t>∆у =	</a:t>
            </a:r>
            <a:r>
              <a:rPr sz="3600" b="0" i="1" spc="-5" dirty="0">
                <a:solidFill>
                  <a:srgbClr val="003366"/>
                </a:solidFill>
                <a:latin typeface="Bookman Old Style"/>
                <a:cs typeface="Bookman Old Style"/>
              </a:rPr>
              <a:t>у(х</a:t>
            </a:r>
            <a:r>
              <a:rPr sz="3600" b="0" i="1" spc="-7" baseline="-16203" dirty="0">
                <a:solidFill>
                  <a:srgbClr val="003366"/>
                </a:solidFill>
                <a:latin typeface="Bookman Old Style"/>
                <a:cs typeface="Bookman Old Style"/>
              </a:rPr>
              <a:t>о	</a:t>
            </a:r>
            <a:r>
              <a:rPr sz="3600" b="0" i="1" dirty="0">
                <a:solidFill>
                  <a:srgbClr val="003366"/>
                </a:solidFill>
                <a:latin typeface="Bookman Old Style"/>
                <a:cs typeface="Bookman Old Style"/>
              </a:rPr>
              <a:t>+	∆х) –</a:t>
            </a:r>
            <a:r>
              <a:rPr sz="3600" b="0" i="1" spc="-10" dirty="0">
                <a:solidFill>
                  <a:srgbClr val="003366"/>
                </a:solidFill>
                <a:latin typeface="Bookman Old Style"/>
                <a:cs typeface="Bookman Old Style"/>
              </a:rPr>
              <a:t> </a:t>
            </a:r>
            <a:r>
              <a:rPr sz="3600" b="0" i="1" spc="-5" dirty="0">
                <a:solidFill>
                  <a:srgbClr val="003366"/>
                </a:solidFill>
                <a:latin typeface="Bookman Old Style"/>
                <a:cs typeface="Bookman Old Style"/>
              </a:rPr>
              <a:t>у(х</a:t>
            </a:r>
            <a:r>
              <a:rPr sz="3600" b="0" i="1" spc="-7" baseline="-16203" dirty="0">
                <a:solidFill>
                  <a:srgbClr val="003366"/>
                </a:solidFill>
                <a:latin typeface="Bookman Old Style"/>
                <a:cs typeface="Bookman Old Style"/>
              </a:rPr>
              <a:t>о</a:t>
            </a:r>
            <a:r>
              <a:rPr sz="3600" b="0" i="1" spc="-5" dirty="0">
                <a:solidFill>
                  <a:srgbClr val="003366"/>
                </a:solidFill>
                <a:latin typeface="Bookman Old Style"/>
                <a:cs typeface="Bookman Old Style"/>
              </a:rPr>
              <a:t>)</a:t>
            </a:r>
            <a:r>
              <a:rPr sz="3600" b="0" i="1" spc="5" dirty="0">
                <a:solidFill>
                  <a:srgbClr val="003366"/>
                </a:solidFill>
                <a:latin typeface="Bookman Old Style"/>
                <a:cs typeface="Bookman Old Style"/>
              </a:rPr>
              <a:t> </a:t>
            </a:r>
            <a:r>
              <a:rPr sz="3600" b="0" i="1" dirty="0">
                <a:solidFill>
                  <a:srgbClr val="003366"/>
                </a:solidFill>
                <a:latin typeface="Bookman Old Style"/>
                <a:cs typeface="Bookman Old Style"/>
              </a:rPr>
              <a:t>=</a:t>
            </a:r>
            <a:r>
              <a:rPr sz="3600" b="0" i="1" spc="5" dirty="0">
                <a:solidFill>
                  <a:srgbClr val="003366"/>
                </a:solidFill>
                <a:latin typeface="Bookman Old Style"/>
                <a:cs typeface="Bookman Old Style"/>
              </a:rPr>
              <a:t> </a:t>
            </a:r>
            <a:r>
              <a:rPr sz="3600" b="0" i="1" dirty="0">
                <a:solidFill>
                  <a:srgbClr val="003366"/>
                </a:solidFill>
                <a:latin typeface="Bookman Old Style"/>
                <a:cs typeface="Bookman Old Style"/>
              </a:rPr>
              <a:t>k </a:t>
            </a:r>
            <a:r>
              <a:rPr sz="3600" b="0" i="1" spc="-5" dirty="0">
                <a:solidFill>
                  <a:srgbClr val="003366"/>
                </a:solidFill>
                <a:latin typeface="Bookman Old Style"/>
                <a:cs typeface="Bookman Old Style"/>
              </a:rPr>
              <a:t>х</a:t>
            </a:r>
            <a:r>
              <a:rPr sz="3600" b="0" i="1" spc="-7" baseline="-16203" dirty="0">
                <a:solidFill>
                  <a:srgbClr val="003366"/>
                </a:solidFill>
                <a:latin typeface="Bookman Old Style"/>
                <a:cs typeface="Bookman Old Style"/>
              </a:rPr>
              <a:t>о</a:t>
            </a:r>
            <a:r>
              <a:rPr sz="3600" b="0" i="1" spc="22" baseline="-16203" dirty="0">
                <a:solidFill>
                  <a:srgbClr val="003366"/>
                </a:solidFill>
                <a:latin typeface="Bookman Old Style"/>
                <a:cs typeface="Bookman Old Style"/>
              </a:rPr>
              <a:t> </a:t>
            </a:r>
            <a:r>
              <a:rPr sz="3600" b="0" i="1" dirty="0">
                <a:solidFill>
                  <a:srgbClr val="003366"/>
                </a:solidFill>
                <a:latin typeface="Bookman Old Style"/>
                <a:cs typeface="Bookman Old Style"/>
              </a:rPr>
              <a:t>+	k∆х</a:t>
            </a:r>
            <a:r>
              <a:rPr sz="3600" b="0" i="1" spc="-70" dirty="0">
                <a:solidFill>
                  <a:srgbClr val="003366"/>
                </a:solidFill>
                <a:latin typeface="Bookman Old Style"/>
                <a:cs typeface="Bookman Old Style"/>
              </a:rPr>
              <a:t> </a:t>
            </a:r>
            <a:r>
              <a:rPr sz="3600" b="0" i="1" dirty="0">
                <a:solidFill>
                  <a:srgbClr val="003366"/>
                </a:solidFill>
                <a:latin typeface="Bookman Old Style"/>
                <a:cs typeface="Bookman Old Style"/>
              </a:rPr>
              <a:t>+</a:t>
            </a:r>
            <a:endParaRPr sz="3600">
              <a:latin typeface="Bookman Old Style"/>
              <a:cs typeface="Bookman Old Style"/>
            </a:endParaRPr>
          </a:p>
          <a:p>
            <a:pPr marL="50800">
              <a:lnSpc>
                <a:spcPct val="100000"/>
              </a:lnSpc>
              <a:tabLst>
                <a:tab pos="2028825" algn="l"/>
                <a:tab pos="2530475" algn="l"/>
              </a:tabLst>
            </a:pPr>
            <a:r>
              <a:rPr sz="3600" b="0" i="1" dirty="0">
                <a:solidFill>
                  <a:srgbClr val="003366"/>
                </a:solidFill>
                <a:latin typeface="Bookman Old Style"/>
                <a:cs typeface="Bookman Old Style"/>
              </a:rPr>
              <a:t>+ в</a:t>
            </a:r>
            <a:r>
              <a:rPr sz="3600" b="0" i="1" spc="-5" dirty="0">
                <a:solidFill>
                  <a:srgbClr val="003366"/>
                </a:solidFill>
                <a:latin typeface="Bookman Old Style"/>
                <a:cs typeface="Bookman Old Style"/>
              </a:rPr>
              <a:t> </a:t>
            </a:r>
            <a:r>
              <a:rPr sz="3600" b="0" i="1" dirty="0">
                <a:solidFill>
                  <a:srgbClr val="003366"/>
                </a:solidFill>
                <a:latin typeface="Bookman Old Style"/>
                <a:cs typeface="Bookman Old Style"/>
              </a:rPr>
              <a:t>–</a:t>
            </a:r>
            <a:r>
              <a:rPr sz="3600" b="0" i="1" spc="-15" dirty="0">
                <a:solidFill>
                  <a:srgbClr val="003366"/>
                </a:solidFill>
                <a:latin typeface="Bookman Old Style"/>
                <a:cs typeface="Bookman Old Style"/>
              </a:rPr>
              <a:t> </a:t>
            </a:r>
            <a:r>
              <a:rPr sz="3600" b="0" i="1" spc="-5" dirty="0">
                <a:solidFill>
                  <a:srgbClr val="003366"/>
                </a:solidFill>
                <a:latin typeface="Bookman Old Style"/>
                <a:cs typeface="Bookman Old Style"/>
              </a:rPr>
              <a:t>kх</a:t>
            </a:r>
            <a:r>
              <a:rPr sz="3600" b="0" i="1" spc="-7" baseline="-16203" dirty="0">
                <a:solidFill>
                  <a:srgbClr val="003366"/>
                </a:solidFill>
                <a:latin typeface="Bookman Old Style"/>
                <a:cs typeface="Bookman Old Style"/>
              </a:rPr>
              <a:t>о	</a:t>
            </a:r>
            <a:r>
              <a:rPr sz="3600" b="0" i="1" dirty="0">
                <a:solidFill>
                  <a:srgbClr val="003366"/>
                </a:solidFill>
                <a:latin typeface="Bookman Old Style"/>
                <a:cs typeface="Bookman Old Style"/>
              </a:rPr>
              <a:t>–	в</a:t>
            </a:r>
            <a:r>
              <a:rPr sz="3600" b="0" i="1" spc="-30" dirty="0">
                <a:solidFill>
                  <a:srgbClr val="003366"/>
                </a:solidFill>
                <a:latin typeface="Bookman Old Style"/>
                <a:cs typeface="Bookman Old Style"/>
              </a:rPr>
              <a:t> </a:t>
            </a:r>
            <a:r>
              <a:rPr sz="3600" b="0" i="1" dirty="0">
                <a:solidFill>
                  <a:srgbClr val="003366"/>
                </a:solidFill>
                <a:latin typeface="Bookman Old Style"/>
                <a:cs typeface="Bookman Old Style"/>
              </a:rPr>
              <a:t>=</a:t>
            </a:r>
            <a:r>
              <a:rPr sz="3600" b="0" i="1" spc="-45" dirty="0">
                <a:solidFill>
                  <a:srgbClr val="003366"/>
                </a:solidFill>
                <a:latin typeface="Bookman Old Style"/>
                <a:cs typeface="Bookman Old Style"/>
              </a:rPr>
              <a:t> </a:t>
            </a:r>
            <a:r>
              <a:rPr sz="3600" b="0" i="1" dirty="0">
                <a:solidFill>
                  <a:srgbClr val="003366"/>
                </a:solidFill>
                <a:latin typeface="Bookman Old Style"/>
                <a:cs typeface="Bookman Old Style"/>
              </a:rPr>
              <a:t>k∆х,</a:t>
            </a:r>
            <a:endParaRPr sz="3600">
              <a:latin typeface="Bookman Old Style"/>
              <a:cs typeface="Bookman Old Style"/>
            </a:endParaRPr>
          </a:p>
          <a:p>
            <a:pPr marL="203200">
              <a:lnSpc>
                <a:spcPct val="100000"/>
              </a:lnSpc>
              <a:spcBef>
                <a:spcPts val="675"/>
              </a:spcBef>
              <a:tabLst>
                <a:tab pos="2413000" algn="l"/>
                <a:tab pos="2946400" algn="l"/>
              </a:tabLst>
            </a:pPr>
            <a:r>
              <a:rPr sz="3600" b="0" i="1" dirty="0">
                <a:latin typeface="Bookman Old Style"/>
                <a:cs typeface="Bookman Old Style"/>
              </a:rPr>
              <a:t>∆y</a:t>
            </a:r>
            <a:r>
              <a:rPr sz="3600" b="0" i="1" spc="-50" dirty="0">
                <a:latin typeface="Bookman Old Style"/>
                <a:cs typeface="Bookman Old Style"/>
              </a:rPr>
              <a:t> </a:t>
            </a:r>
            <a:r>
              <a:rPr sz="5400" b="0" i="1" baseline="-37037" dirty="0">
                <a:latin typeface="Bookman Old Style"/>
                <a:cs typeface="Bookman Old Style"/>
              </a:rPr>
              <a:t>=</a:t>
            </a:r>
            <a:r>
              <a:rPr sz="5400" b="0" i="1" spc="540" baseline="-37037" dirty="0">
                <a:latin typeface="Bookman Old Style"/>
                <a:cs typeface="Bookman Old Style"/>
              </a:rPr>
              <a:t> </a:t>
            </a:r>
            <a:r>
              <a:rPr sz="3600" b="0" i="1" dirty="0">
                <a:latin typeface="Bookman Old Style"/>
                <a:cs typeface="Bookman Old Style"/>
              </a:rPr>
              <a:t>k∆х	</a:t>
            </a:r>
            <a:r>
              <a:rPr sz="5400" b="0" i="1" baseline="-37037" dirty="0">
                <a:latin typeface="Bookman Old Style"/>
                <a:cs typeface="Bookman Old Style"/>
              </a:rPr>
              <a:t>=	</a:t>
            </a:r>
            <a:r>
              <a:rPr sz="5400" b="0" i="1" spc="-7" baseline="-37037" dirty="0">
                <a:latin typeface="Bookman Old Style"/>
                <a:cs typeface="Bookman Old Style"/>
              </a:rPr>
              <a:t>k.</a:t>
            </a:r>
            <a:endParaRPr sz="5400" baseline="-37037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5361" y="5487162"/>
            <a:ext cx="2209800" cy="670560"/>
          </a:xfrm>
          <a:custGeom>
            <a:avLst/>
            <a:gdLst/>
            <a:ahLst/>
            <a:cxnLst/>
            <a:rect l="l" t="t" r="r" b="b"/>
            <a:pathLst>
              <a:path w="2209800" h="670560">
                <a:moveTo>
                  <a:pt x="0" y="670560"/>
                </a:moveTo>
                <a:lnTo>
                  <a:pt x="2209800" y="670560"/>
                </a:lnTo>
                <a:lnTo>
                  <a:pt x="2209800" y="0"/>
                </a:lnTo>
                <a:lnTo>
                  <a:pt x="0" y="0"/>
                </a:lnTo>
                <a:lnTo>
                  <a:pt x="0" y="670560"/>
                </a:lnTo>
                <a:close/>
              </a:path>
            </a:pathLst>
          </a:custGeom>
          <a:ln w="28956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22777" y="0"/>
            <a:ext cx="3375660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8800" b="1" i="1" spc="-5" dirty="0">
                <a:solidFill>
                  <a:srgbClr val="CC0000"/>
                </a:solidFill>
                <a:latin typeface="Bookman Old Style"/>
                <a:cs typeface="Bookman Old Style"/>
              </a:rPr>
              <a:t>у</a:t>
            </a:r>
            <a:r>
              <a:rPr sz="8800" b="1" i="1" spc="-50" dirty="0">
                <a:solidFill>
                  <a:srgbClr val="CC0000"/>
                </a:solidFill>
                <a:latin typeface="Bookman Old Style"/>
                <a:cs typeface="Bookman Old Style"/>
              </a:rPr>
              <a:t> </a:t>
            </a:r>
            <a:r>
              <a:rPr sz="8800" b="1" i="1" spc="-5" dirty="0">
                <a:solidFill>
                  <a:srgbClr val="CC0000"/>
                </a:solidFill>
                <a:latin typeface="Bookman Old Style"/>
                <a:cs typeface="Bookman Old Style"/>
              </a:rPr>
              <a:t>=</a:t>
            </a:r>
            <a:r>
              <a:rPr sz="8800" b="1" i="1" spc="-50" dirty="0">
                <a:solidFill>
                  <a:srgbClr val="CC0000"/>
                </a:solidFill>
                <a:latin typeface="Bookman Old Style"/>
                <a:cs typeface="Bookman Old Style"/>
              </a:rPr>
              <a:t> </a:t>
            </a:r>
            <a:r>
              <a:rPr sz="8800" b="1" i="1" dirty="0">
                <a:solidFill>
                  <a:srgbClr val="CC0000"/>
                </a:solidFill>
                <a:latin typeface="Bookman Old Style"/>
                <a:cs typeface="Bookman Old Style"/>
              </a:rPr>
              <a:t>х</a:t>
            </a:r>
            <a:r>
              <a:rPr sz="8775" b="1" i="1" baseline="25166" dirty="0">
                <a:solidFill>
                  <a:srgbClr val="CC0000"/>
                </a:solidFill>
                <a:latin typeface="Bookman Old Style"/>
                <a:cs typeface="Bookman Old Style"/>
              </a:rPr>
              <a:t>2</a:t>
            </a:r>
            <a:endParaRPr sz="8775" baseline="25166"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39" y="1527784"/>
            <a:ext cx="8768715" cy="2708275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20"/>
              </a:spcBef>
            </a:pPr>
            <a:r>
              <a:rPr sz="3200" b="1" i="1" dirty="0">
                <a:solidFill>
                  <a:srgbClr val="003366"/>
                </a:solidFill>
                <a:latin typeface="Bookman Old Style"/>
                <a:cs typeface="Bookman Old Style"/>
              </a:rPr>
              <a:t>у(х</a:t>
            </a:r>
            <a:r>
              <a:rPr sz="3150" b="1" i="1" baseline="-15873" dirty="0">
                <a:solidFill>
                  <a:srgbClr val="003366"/>
                </a:solidFill>
                <a:latin typeface="Bookman Old Style"/>
                <a:cs typeface="Bookman Old Style"/>
              </a:rPr>
              <a:t>о</a:t>
            </a:r>
            <a:r>
              <a:rPr sz="3200" b="1" i="1" dirty="0">
                <a:solidFill>
                  <a:srgbClr val="003366"/>
                </a:solidFill>
                <a:latin typeface="Bookman Old Style"/>
                <a:cs typeface="Bookman Old Style"/>
              </a:rPr>
              <a:t>)</a:t>
            </a:r>
            <a:r>
              <a:rPr sz="3200" b="1" i="1" spc="-25" dirty="0">
                <a:solidFill>
                  <a:srgbClr val="003366"/>
                </a:solidFill>
                <a:latin typeface="Bookman Old Style"/>
                <a:cs typeface="Bookman Old Style"/>
              </a:rPr>
              <a:t> </a:t>
            </a:r>
            <a:r>
              <a:rPr sz="3200" b="1" i="1" dirty="0">
                <a:solidFill>
                  <a:srgbClr val="003366"/>
                </a:solidFill>
                <a:latin typeface="Bookman Old Style"/>
                <a:cs typeface="Bookman Old Style"/>
              </a:rPr>
              <a:t>=</a:t>
            </a:r>
            <a:r>
              <a:rPr sz="3200" b="1" i="1" spc="-20" dirty="0">
                <a:solidFill>
                  <a:srgbClr val="003366"/>
                </a:solidFill>
                <a:latin typeface="Bookman Old Style"/>
                <a:cs typeface="Bookman Old Style"/>
              </a:rPr>
              <a:t> </a:t>
            </a:r>
            <a:r>
              <a:rPr sz="3200" b="1" i="1" spc="10" dirty="0">
                <a:solidFill>
                  <a:srgbClr val="003366"/>
                </a:solidFill>
                <a:latin typeface="Bookman Old Style"/>
                <a:cs typeface="Bookman Old Style"/>
              </a:rPr>
              <a:t>х</a:t>
            </a:r>
            <a:r>
              <a:rPr sz="3150" b="1" i="1" spc="15" baseline="-15873" dirty="0">
                <a:solidFill>
                  <a:srgbClr val="003366"/>
                </a:solidFill>
                <a:latin typeface="Bookman Old Style"/>
                <a:cs typeface="Bookman Old Style"/>
              </a:rPr>
              <a:t>о</a:t>
            </a:r>
            <a:r>
              <a:rPr sz="3150" b="1" i="1" spc="15" baseline="25132" dirty="0">
                <a:solidFill>
                  <a:srgbClr val="003366"/>
                </a:solidFill>
                <a:latin typeface="Bookman Old Style"/>
                <a:cs typeface="Bookman Old Style"/>
              </a:rPr>
              <a:t>2</a:t>
            </a:r>
            <a:r>
              <a:rPr sz="3200" b="1" i="1" spc="10" dirty="0">
                <a:solidFill>
                  <a:srgbClr val="003366"/>
                </a:solidFill>
                <a:latin typeface="Bookman Old Style"/>
                <a:cs typeface="Bookman Old Style"/>
              </a:rPr>
              <a:t>,</a:t>
            </a:r>
            <a:endParaRPr sz="3200">
              <a:latin typeface="Bookman Old Style"/>
              <a:cs typeface="Bookman Old Style"/>
            </a:endParaRPr>
          </a:p>
          <a:p>
            <a:pPr marL="38100">
              <a:lnSpc>
                <a:spcPct val="100000"/>
              </a:lnSpc>
              <a:spcBef>
                <a:spcPts val="1920"/>
              </a:spcBef>
              <a:tabLst>
                <a:tab pos="941705" algn="l"/>
                <a:tab pos="3112135" algn="l"/>
              </a:tabLst>
            </a:pPr>
            <a:r>
              <a:rPr sz="3200" b="1" i="1" dirty="0">
                <a:latin typeface="Bookman Old Style"/>
                <a:cs typeface="Bookman Old Style"/>
              </a:rPr>
              <a:t>у(х</a:t>
            </a:r>
            <a:r>
              <a:rPr sz="3150" b="1" i="1" baseline="-15873" dirty="0">
                <a:latin typeface="Bookman Old Style"/>
                <a:cs typeface="Bookman Old Style"/>
              </a:rPr>
              <a:t>о	</a:t>
            </a:r>
            <a:r>
              <a:rPr sz="3200" b="1" i="1" dirty="0">
                <a:latin typeface="Bookman Old Style"/>
                <a:cs typeface="Bookman Old Style"/>
              </a:rPr>
              <a:t>+ ∆х)</a:t>
            </a:r>
            <a:r>
              <a:rPr sz="3200" b="1" i="1" spc="5" dirty="0">
                <a:latin typeface="Bookman Old Style"/>
                <a:cs typeface="Bookman Old Style"/>
              </a:rPr>
              <a:t> </a:t>
            </a:r>
            <a:r>
              <a:rPr sz="3200" b="1" i="1" dirty="0">
                <a:latin typeface="Bookman Old Style"/>
                <a:cs typeface="Bookman Old Style"/>
              </a:rPr>
              <a:t>=</a:t>
            </a:r>
            <a:r>
              <a:rPr sz="3200" b="1" i="1" spc="5" dirty="0">
                <a:latin typeface="Bookman Old Style"/>
                <a:cs typeface="Bookman Old Style"/>
              </a:rPr>
              <a:t> (х</a:t>
            </a:r>
            <a:r>
              <a:rPr sz="3150" b="1" i="1" spc="7" baseline="-15873" dirty="0">
                <a:latin typeface="Bookman Old Style"/>
                <a:cs typeface="Bookman Old Style"/>
              </a:rPr>
              <a:t>о	</a:t>
            </a:r>
            <a:r>
              <a:rPr sz="3200" b="1" i="1" dirty="0">
                <a:latin typeface="Bookman Old Style"/>
                <a:cs typeface="Bookman Old Style"/>
              </a:rPr>
              <a:t>+</a:t>
            </a:r>
            <a:r>
              <a:rPr sz="3200" b="1" i="1" spc="-5" dirty="0">
                <a:latin typeface="Bookman Old Style"/>
                <a:cs typeface="Bookman Old Style"/>
              </a:rPr>
              <a:t> </a:t>
            </a:r>
            <a:r>
              <a:rPr sz="3200" b="1" i="1" spc="5" dirty="0">
                <a:latin typeface="Bookman Old Style"/>
                <a:cs typeface="Bookman Old Style"/>
              </a:rPr>
              <a:t>∆х)</a:t>
            </a:r>
            <a:r>
              <a:rPr sz="3150" b="1" i="1" spc="7" baseline="25132" dirty="0">
                <a:latin typeface="Bookman Old Style"/>
                <a:cs typeface="Bookman Old Style"/>
              </a:rPr>
              <a:t>2</a:t>
            </a:r>
            <a:r>
              <a:rPr sz="3200" b="1" i="1" spc="5" dirty="0">
                <a:latin typeface="Bookman Old Style"/>
                <a:cs typeface="Bookman Old Style"/>
              </a:rPr>
              <a:t>=</a:t>
            </a:r>
            <a:r>
              <a:rPr sz="3200" b="1" i="1" dirty="0">
                <a:latin typeface="Bookman Old Style"/>
                <a:cs typeface="Bookman Old Style"/>
              </a:rPr>
              <a:t> </a:t>
            </a:r>
            <a:r>
              <a:rPr sz="3200" b="1" i="1" spc="15" dirty="0">
                <a:latin typeface="Bookman Old Style"/>
                <a:cs typeface="Bookman Old Style"/>
              </a:rPr>
              <a:t>х</a:t>
            </a:r>
            <a:r>
              <a:rPr sz="3150" b="1" i="1" spc="22" baseline="-15873" dirty="0">
                <a:latin typeface="Bookman Old Style"/>
                <a:cs typeface="Bookman Old Style"/>
              </a:rPr>
              <a:t>о</a:t>
            </a:r>
            <a:r>
              <a:rPr sz="3150" b="1" i="1" spc="22" baseline="25132" dirty="0">
                <a:latin typeface="Bookman Old Style"/>
                <a:cs typeface="Bookman Old Style"/>
              </a:rPr>
              <a:t>2</a:t>
            </a:r>
            <a:r>
              <a:rPr sz="3150" b="1" i="1" spc="-15" baseline="25132" dirty="0">
                <a:latin typeface="Bookman Old Style"/>
                <a:cs typeface="Bookman Old Style"/>
              </a:rPr>
              <a:t> </a:t>
            </a:r>
            <a:r>
              <a:rPr sz="3200" b="1" i="1" dirty="0">
                <a:latin typeface="Bookman Old Style"/>
                <a:cs typeface="Bookman Old Style"/>
              </a:rPr>
              <a:t>+</a:t>
            </a:r>
            <a:r>
              <a:rPr sz="3200" b="1" i="1" spc="-10" dirty="0">
                <a:latin typeface="Bookman Old Style"/>
                <a:cs typeface="Bookman Old Style"/>
              </a:rPr>
              <a:t> </a:t>
            </a:r>
            <a:r>
              <a:rPr sz="3200" b="1" i="1" dirty="0">
                <a:latin typeface="Bookman Old Style"/>
                <a:cs typeface="Bookman Old Style"/>
              </a:rPr>
              <a:t>2</a:t>
            </a:r>
            <a:r>
              <a:rPr sz="3200" b="1" i="1" spc="-5" dirty="0">
                <a:latin typeface="Bookman Old Style"/>
                <a:cs typeface="Bookman Old Style"/>
              </a:rPr>
              <a:t> </a:t>
            </a:r>
            <a:r>
              <a:rPr sz="3200" b="1" i="1" spc="10" dirty="0">
                <a:latin typeface="Bookman Old Style"/>
                <a:cs typeface="Bookman Old Style"/>
              </a:rPr>
              <a:t>х</a:t>
            </a:r>
            <a:r>
              <a:rPr sz="3150" b="1" i="1" spc="15" baseline="-15873" dirty="0">
                <a:latin typeface="Bookman Old Style"/>
                <a:cs typeface="Bookman Old Style"/>
              </a:rPr>
              <a:t>о</a:t>
            </a:r>
            <a:r>
              <a:rPr sz="3150" b="1" i="1" spc="-15" baseline="-15873" dirty="0">
                <a:latin typeface="Bookman Old Style"/>
                <a:cs typeface="Bookman Old Style"/>
              </a:rPr>
              <a:t> </a:t>
            </a:r>
            <a:r>
              <a:rPr sz="3200" b="1" i="1" dirty="0">
                <a:latin typeface="Bookman Old Style"/>
                <a:cs typeface="Bookman Old Style"/>
              </a:rPr>
              <a:t>∆х</a:t>
            </a:r>
            <a:r>
              <a:rPr sz="3200" b="1" i="1" spc="-5" dirty="0">
                <a:latin typeface="Bookman Old Style"/>
                <a:cs typeface="Bookman Old Style"/>
              </a:rPr>
              <a:t> </a:t>
            </a:r>
            <a:r>
              <a:rPr sz="3200" b="1" i="1" dirty="0">
                <a:latin typeface="Bookman Old Style"/>
                <a:cs typeface="Bookman Old Style"/>
              </a:rPr>
              <a:t>+</a:t>
            </a:r>
            <a:r>
              <a:rPr sz="3200" b="1" i="1" spc="-5" dirty="0">
                <a:latin typeface="Bookman Old Style"/>
                <a:cs typeface="Bookman Old Style"/>
              </a:rPr>
              <a:t> </a:t>
            </a:r>
            <a:r>
              <a:rPr sz="3200" b="1" i="1" dirty="0">
                <a:latin typeface="Bookman Old Style"/>
                <a:cs typeface="Bookman Old Style"/>
              </a:rPr>
              <a:t>(∆х)</a:t>
            </a:r>
            <a:r>
              <a:rPr sz="3150" b="1" i="1" baseline="25132" dirty="0">
                <a:latin typeface="Bookman Old Style"/>
                <a:cs typeface="Bookman Old Style"/>
              </a:rPr>
              <a:t>2</a:t>
            </a:r>
            <a:r>
              <a:rPr sz="3200" b="1" i="1" dirty="0">
                <a:latin typeface="Bookman Old Style"/>
                <a:cs typeface="Bookman Old Style"/>
              </a:rPr>
              <a:t>,</a:t>
            </a:r>
            <a:endParaRPr sz="3200">
              <a:latin typeface="Bookman Old Style"/>
              <a:cs typeface="Bookman Old Style"/>
            </a:endParaRPr>
          </a:p>
          <a:p>
            <a:pPr marL="38100">
              <a:lnSpc>
                <a:spcPct val="100000"/>
              </a:lnSpc>
              <a:spcBef>
                <a:spcPts val="1920"/>
              </a:spcBef>
              <a:tabLst>
                <a:tab pos="1955164" algn="l"/>
              </a:tabLst>
            </a:pPr>
            <a:r>
              <a:rPr sz="3200" b="1" i="1" dirty="0">
                <a:solidFill>
                  <a:srgbClr val="003366"/>
                </a:solidFill>
                <a:latin typeface="Bookman Old Style"/>
                <a:cs typeface="Bookman Old Style"/>
              </a:rPr>
              <a:t>∆у =</a:t>
            </a:r>
            <a:r>
              <a:rPr sz="3200" b="1" i="1" spc="5" dirty="0">
                <a:solidFill>
                  <a:srgbClr val="003366"/>
                </a:solidFill>
                <a:latin typeface="Bookman Old Style"/>
                <a:cs typeface="Bookman Old Style"/>
              </a:rPr>
              <a:t> у(х</a:t>
            </a:r>
            <a:r>
              <a:rPr sz="3150" b="1" i="1" spc="7" baseline="-15873" dirty="0">
                <a:solidFill>
                  <a:srgbClr val="003366"/>
                </a:solidFill>
                <a:latin typeface="Bookman Old Style"/>
                <a:cs typeface="Bookman Old Style"/>
              </a:rPr>
              <a:t>о	</a:t>
            </a:r>
            <a:r>
              <a:rPr sz="3200" b="1" i="1" dirty="0">
                <a:solidFill>
                  <a:srgbClr val="003366"/>
                </a:solidFill>
                <a:latin typeface="Bookman Old Style"/>
                <a:cs typeface="Bookman Old Style"/>
              </a:rPr>
              <a:t>+</a:t>
            </a:r>
            <a:r>
              <a:rPr sz="3200" b="1" i="1" spc="-5" dirty="0">
                <a:solidFill>
                  <a:srgbClr val="003366"/>
                </a:solidFill>
                <a:latin typeface="Bookman Old Style"/>
                <a:cs typeface="Bookman Old Style"/>
              </a:rPr>
              <a:t> </a:t>
            </a:r>
            <a:r>
              <a:rPr sz="3200" b="1" i="1" dirty="0">
                <a:solidFill>
                  <a:srgbClr val="003366"/>
                </a:solidFill>
                <a:latin typeface="Bookman Old Style"/>
                <a:cs typeface="Bookman Old Style"/>
              </a:rPr>
              <a:t>∆х)</a:t>
            </a:r>
            <a:r>
              <a:rPr sz="3200" b="1" i="1" spc="5" dirty="0">
                <a:solidFill>
                  <a:srgbClr val="003366"/>
                </a:solidFill>
                <a:latin typeface="Bookman Old Style"/>
                <a:cs typeface="Bookman Old Style"/>
              </a:rPr>
              <a:t> </a:t>
            </a:r>
            <a:r>
              <a:rPr sz="3200" b="1" i="1" dirty="0">
                <a:solidFill>
                  <a:srgbClr val="003366"/>
                </a:solidFill>
                <a:latin typeface="Bookman Old Style"/>
                <a:cs typeface="Bookman Old Style"/>
              </a:rPr>
              <a:t>–</a:t>
            </a:r>
            <a:r>
              <a:rPr sz="3200" b="1" i="1" spc="-10" dirty="0">
                <a:solidFill>
                  <a:srgbClr val="003366"/>
                </a:solidFill>
                <a:latin typeface="Bookman Old Style"/>
                <a:cs typeface="Bookman Old Style"/>
              </a:rPr>
              <a:t> </a:t>
            </a:r>
            <a:r>
              <a:rPr sz="3200" b="1" i="1" dirty="0">
                <a:solidFill>
                  <a:srgbClr val="003366"/>
                </a:solidFill>
                <a:latin typeface="Bookman Old Style"/>
                <a:cs typeface="Bookman Old Style"/>
              </a:rPr>
              <a:t>у(х</a:t>
            </a:r>
            <a:r>
              <a:rPr sz="3150" b="1" i="1" baseline="-15873" dirty="0">
                <a:solidFill>
                  <a:srgbClr val="003366"/>
                </a:solidFill>
                <a:latin typeface="Bookman Old Style"/>
                <a:cs typeface="Bookman Old Style"/>
              </a:rPr>
              <a:t>о</a:t>
            </a:r>
            <a:r>
              <a:rPr sz="3200" b="1" i="1" dirty="0">
                <a:solidFill>
                  <a:srgbClr val="003366"/>
                </a:solidFill>
                <a:latin typeface="Bookman Old Style"/>
                <a:cs typeface="Bookman Old Style"/>
              </a:rPr>
              <a:t>)</a:t>
            </a:r>
            <a:r>
              <a:rPr sz="3200" b="1" i="1" spc="-5" dirty="0">
                <a:solidFill>
                  <a:srgbClr val="003366"/>
                </a:solidFill>
                <a:latin typeface="Bookman Old Style"/>
                <a:cs typeface="Bookman Old Style"/>
              </a:rPr>
              <a:t> </a:t>
            </a:r>
            <a:r>
              <a:rPr sz="3200" b="1" i="1" dirty="0">
                <a:solidFill>
                  <a:srgbClr val="003366"/>
                </a:solidFill>
                <a:latin typeface="Bookman Old Style"/>
                <a:cs typeface="Bookman Old Style"/>
              </a:rPr>
              <a:t>=</a:t>
            </a:r>
            <a:r>
              <a:rPr sz="3200" b="1" i="1" spc="-5" dirty="0">
                <a:solidFill>
                  <a:srgbClr val="003366"/>
                </a:solidFill>
                <a:latin typeface="Bookman Old Style"/>
                <a:cs typeface="Bookman Old Style"/>
              </a:rPr>
              <a:t> </a:t>
            </a:r>
            <a:r>
              <a:rPr sz="3200" b="1" i="1" spc="15" dirty="0">
                <a:solidFill>
                  <a:srgbClr val="003366"/>
                </a:solidFill>
                <a:latin typeface="Bookman Old Style"/>
                <a:cs typeface="Bookman Old Style"/>
              </a:rPr>
              <a:t>х</a:t>
            </a:r>
            <a:r>
              <a:rPr sz="3150" b="1" i="1" spc="22" baseline="-15873" dirty="0">
                <a:solidFill>
                  <a:srgbClr val="003366"/>
                </a:solidFill>
                <a:latin typeface="Bookman Old Style"/>
                <a:cs typeface="Bookman Old Style"/>
              </a:rPr>
              <a:t>о</a:t>
            </a:r>
            <a:r>
              <a:rPr sz="3150" b="1" i="1" spc="22" baseline="25132" dirty="0">
                <a:solidFill>
                  <a:srgbClr val="003366"/>
                </a:solidFill>
                <a:latin typeface="Bookman Old Style"/>
                <a:cs typeface="Bookman Old Style"/>
              </a:rPr>
              <a:t>2</a:t>
            </a:r>
            <a:r>
              <a:rPr sz="3150" b="1" i="1" baseline="25132" dirty="0">
                <a:solidFill>
                  <a:srgbClr val="003366"/>
                </a:solidFill>
                <a:latin typeface="Bookman Old Style"/>
                <a:cs typeface="Bookman Old Style"/>
              </a:rPr>
              <a:t> </a:t>
            </a:r>
            <a:r>
              <a:rPr sz="3200" b="1" i="1" dirty="0">
                <a:solidFill>
                  <a:srgbClr val="003366"/>
                </a:solidFill>
                <a:latin typeface="Bookman Old Style"/>
                <a:cs typeface="Bookman Old Style"/>
              </a:rPr>
              <a:t>+</a:t>
            </a:r>
            <a:r>
              <a:rPr sz="3200" b="1" i="1" spc="-5" dirty="0">
                <a:solidFill>
                  <a:srgbClr val="003366"/>
                </a:solidFill>
                <a:latin typeface="Bookman Old Style"/>
                <a:cs typeface="Bookman Old Style"/>
              </a:rPr>
              <a:t> </a:t>
            </a:r>
            <a:r>
              <a:rPr sz="3200" b="1" i="1" dirty="0">
                <a:solidFill>
                  <a:srgbClr val="003366"/>
                </a:solidFill>
                <a:latin typeface="Bookman Old Style"/>
                <a:cs typeface="Bookman Old Style"/>
              </a:rPr>
              <a:t>2</a:t>
            </a:r>
            <a:r>
              <a:rPr sz="3200" b="1" i="1" spc="-5" dirty="0">
                <a:solidFill>
                  <a:srgbClr val="003366"/>
                </a:solidFill>
                <a:latin typeface="Bookman Old Style"/>
                <a:cs typeface="Bookman Old Style"/>
              </a:rPr>
              <a:t> </a:t>
            </a:r>
            <a:r>
              <a:rPr sz="3200" b="1" i="1" spc="10" dirty="0">
                <a:solidFill>
                  <a:srgbClr val="003366"/>
                </a:solidFill>
                <a:latin typeface="Bookman Old Style"/>
                <a:cs typeface="Bookman Old Style"/>
              </a:rPr>
              <a:t>х</a:t>
            </a:r>
            <a:r>
              <a:rPr sz="3150" b="1" i="1" spc="15" baseline="-15873" dirty="0">
                <a:solidFill>
                  <a:srgbClr val="003366"/>
                </a:solidFill>
                <a:latin typeface="Bookman Old Style"/>
                <a:cs typeface="Bookman Old Style"/>
              </a:rPr>
              <a:t>о</a:t>
            </a:r>
            <a:r>
              <a:rPr sz="3150" b="1" i="1" spc="-15" baseline="-15873" dirty="0">
                <a:solidFill>
                  <a:srgbClr val="003366"/>
                </a:solidFill>
                <a:latin typeface="Bookman Old Style"/>
                <a:cs typeface="Bookman Old Style"/>
              </a:rPr>
              <a:t> </a:t>
            </a:r>
            <a:r>
              <a:rPr sz="3200" b="1" i="1" dirty="0">
                <a:solidFill>
                  <a:srgbClr val="003366"/>
                </a:solidFill>
                <a:latin typeface="Bookman Old Style"/>
                <a:cs typeface="Bookman Old Style"/>
              </a:rPr>
              <a:t>∆х</a:t>
            </a:r>
            <a:r>
              <a:rPr sz="3200" b="1" i="1" spc="-5" dirty="0">
                <a:solidFill>
                  <a:srgbClr val="003366"/>
                </a:solidFill>
                <a:latin typeface="Bookman Old Style"/>
                <a:cs typeface="Bookman Old Style"/>
              </a:rPr>
              <a:t> </a:t>
            </a:r>
            <a:r>
              <a:rPr sz="3200" b="1" i="1" dirty="0">
                <a:solidFill>
                  <a:srgbClr val="003366"/>
                </a:solidFill>
                <a:latin typeface="Bookman Old Style"/>
                <a:cs typeface="Bookman Old Style"/>
              </a:rPr>
              <a:t>+</a:t>
            </a:r>
            <a:endParaRPr sz="3200">
              <a:latin typeface="Bookman Old Style"/>
              <a:cs typeface="Bookman Old Style"/>
            </a:endParaRPr>
          </a:p>
          <a:p>
            <a:pPr marL="59055">
              <a:lnSpc>
                <a:spcPct val="100000"/>
              </a:lnSpc>
              <a:tabLst>
                <a:tab pos="1478280" algn="l"/>
              </a:tabLst>
            </a:pPr>
            <a:r>
              <a:rPr sz="3200" b="1" i="1" dirty="0">
                <a:solidFill>
                  <a:srgbClr val="003366"/>
                </a:solidFill>
                <a:latin typeface="Bookman Old Style"/>
                <a:cs typeface="Bookman Old Style"/>
              </a:rPr>
              <a:t>+</a:t>
            </a:r>
            <a:r>
              <a:rPr sz="3200" b="1" i="1" spc="5" dirty="0">
                <a:solidFill>
                  <a:srgbClr val="003366"/>
                </a:solidFill>
                <a:latin typeface="Bookman Old Style"/>
                <a:cs typeface="Bookman Old Style"/>
              </a:rPr>
              <a:t> </a:t>
            </a:r>
            <a:r>
              <a:rPr sz="3200" b="1" i="1" dirty="0">
                <a:solidFill>
                  <a:srgbClr val="003366"/>
                </a:solidFill>
                <a:latin typeface="Bookman Old Style"/>
                <a:cs typeface="Bookman Old Style"/>
              </a:rPr>
              <a:t>(∆х)</a:t>
            </a:r>
            <a:r>
              <a:rPr sz="3150" b="1" i="1" baseline="25132" dirty="0">
                <a:solidFill>
                  <a:srgbClr val="003366"/>
                </a:solidFill>
                <a:latin typeface="Bookman Old Style"/>
                <a:cs typeface="Bookman Old Style"/>
              </a:rPr>
              <a:t>2	</a:t>
            </a:r>
            <a:r>
              <a:rPr sz="3200" b="1" i="1" dirty="0">
                <a:solidFill>
                  <a:srgbClr val="003366"/>
                </a:solidFill>
                <a:latin typeface="Bookman Old Style"/>
                <a:cs typeface="Bookman Old Style"/>
              </a:rPr>
              <a:t>–</a:t>
            </a:r>
            <a:r>
              <a:rPr sz="3200" b="1" i="1" spc="-5" dirty="0">
                <a:solidFill>
                  <a:srgbClr val="003366"/>
                </a:solidFill>
                <a:latin typeface="Bookman Old Style"/>
                <a:cs typeface="Bookman Old Style"/>
              </a:rPr>
              <a:t> </a:t>
            </a:r>
            <a:r>
              <a:rPr sz="3200" b="1" i="1" spc="15" dirty="0">
                <a:solidFill>
                  <a:srgbClr val="003366"/>
                </a:solidFill>
                <a:latin typeface="Bookman Old Style"/>
                <a:cs typeface="Bookman Old Style"/>
              </a:rPr>
              <a:t>х</a:t>
            </a:r>
            <a:r>
              <a:rPr sz="3150" b="1" i="1" spc="22" baseline="-15873" dirty="0">
                <a:solidFill>
                  <a:srgbClr val="003366"/>
                </a:solidFill>
                <a:latin typeface="Bookman Old Style"/>
                <a:cs typeface="Bookman Old Style"/>
              </a:rPr>
              <a:t>о</a:t>
            </a:r>
            <a:r>
              <a:rPr sz="3150" b="1" i="1" spc="22" baseline="25132" dirty="0">
                <a:solidFill>
                  <a:srgbClr val="003366"/>
                </a:solidFill>
                <a:latin typeface="Bookman Old Style"/>
                <a:cs typeface="Bookman Old Style"/>
              </a:rPr>
              <a:t>2</a:t>
            </a:r>
            <a:r>
              <a:rPr sz="3150" b="1" i="1" spc="-7" baseline="25132" dirty="0">
                <a:solidFill>
                  <a:srgbClr val="003366"/>
                </a:solidFill>
                <a:latin typeface="Bookman Old Style"/>
                <a:cs typeface="Bookman Old Style"/>
              </a:rPr>
              <a:t> </a:t>
            </a:r>
            <a:r>
              <a:rPr sz="3200" b="1" i="1" dirty="0">
                <a:solidFill>
                  <a:srgbClr val="003366"/>
                </a:solidFill>
                <a:latin typeface="Bookman Old Style"/>
                <a:cs typeface="Bookman Old Style"/>
              </a:rPr>
              <a:t>=</a:t>
            </a:r>
            <a:r>
              <a:rPr sz="3200" b="1" i="1" spc="-5" dirty="0">
                <a:solidFill>
                  <a:srgbClr val="003366"/>
                </a:solidFill>
                <a:latin typeface="Bookman Old Style"/>
                <a:cs typeface="Bookman Old Style"/>
              </a:rPr>
              <a:t> </a:t>
            </a:r>
            <a:r>
              <a:rPr sz="3200" b="1" i="1" dirty="0">
                <a:solidFill>
                  <a:srgbClr val="003366"/>
                </a:solidFill>
                <a:latin typeface="Bookman Old Style"/>
                <a:cs typeface="Bookman Old Style"/>
              </a:rPr>
              <a:t>2</a:t>
            </a:r>
            <a:r>
              <a:rPr sz="3200" b="1" i="1" spc="-5" dirty="0">
                <a:solidFill>
                  <a:srgbClr val="003366"/>
                </a:solidFill>
                <a:latin typeface="Bookman Old Style"/>
                <a:cs typeface="Bookman Old Style"/>
              </a:rPr>
              <a:t> </a:t>
            </a:r>
            <a:r>
              <a:rPr sz="3200" b="1" i="1" spc="10" dirty="0">
                <a:solidFill>
                  <a:srgbClr val="003366"/>
                </a:solidFill>
                <a:latin typeface="Bookman Old Style"/>
                <a:cs typeface="Bookman Old Style"/>
              </a:rPr>
              <a:t>х</a:t>
            </a:r>
            <a:r>
              <a:rPr sz="3150" b="1" i="1" spc="15" baseline="-15873" dirty="0">
                <a:solidFill>
                  <a:srgbClr val="003366"/>
                </a:solidFill>
                <a:latin typeface="Bookman Old Style"/>
                <a:cs typeface="Bookman Old Style"/>
              </a:rPr>
              <a:t>о</a:t>
            </a:r>
            <a:r>
              <a:rPr sz="3150" b="1" i="1" spc="7" baseline="-15873" dirty="0">
                <a:solidFill>
                  <a:srgbClr val="003366"/>
                </a:solidFill>
                <a:latin typeface="Bookman Old Style"/>
                <a:cs typeface="Bookman Old Style"/>
              </a:rPr>
              <a:t> </a:t>
            </a:r>
            <a:r>
              <a:rPr sz="3200" b="1" i="1" dirty="0">
                <a:solidFill>
                  <a:srgbClr val="003366"/>
                </a:solidFill>
                <a:latin typeface="Bookman Old Style"/>
                <a:cs typeface="Bookman Old Style"/>
              </a:rPr>
              <a:t>∆х +</a:t>
            </a:r>
            <a:r>
              <a:rPr sz="3200" b="1" i="1" spc="-15" dirty="0">
                <a:solidFill>
                  <a:srgbClr val="003366"/>
                </a:solidFill>
                <a:latin typeface="Bookman Old Style"/>
                <a:cs typeface="Bookman Old Style"/>
              </a:rPr>
              <a:t> </a:t>
            </a:r>
            <a:r>
              <a:rPr sz="3200" b="1" i="1" dirty="0">
                <a:solidFill>
                  <a:srgbClr val="003366"/>
                </a:solidFill>
                <a:latin typeface="Bookman Old Style"/>
                <a:cs typeface="Bookman Old Style"/>
              </a:rPr>
              <a:t>(∆х)</a:t>
            </a:r>
            <a:r>
              <a:rPr sz="3150" b="1" i="1" baseline="25132" dirty="0">
                <a:solidFill>
                  <a:srgbClr val="003366"/>
                </a:solidFill>
                <a:latin typeface="Bookman Old Style"/>
                <a:cs typeface="Bookman Old Style"/>
              </a:rPr>
              <a:t>2</a:t>
            </a:r>
            <a:r>
              <a:rPr sz="3150" b="1" i="1" spc="37" baseline="25132" dirty="0">
                <a:solidFill>
                  <a:srgbClr val="003366"/>
                </a:solidFill>
                <a:latin typeface="Bookman Old Style"/>
                <a:cs typeface="Bookman Old Style"/>
              </a:rPr>
              <a:t> </a:t>
            </a:r>
            <a:r>
              <a:rPr sz="3200" b="1" i="1" dirty="0">
                <a:solidFill>
                  <a:srgbClr val="003366"/>
                </a:solidFill>
                <a:latin typeface="Bookman Old Style"/>
                <a:cs typeface="Bookman Old Style"/>
              </a:rPr>
              <a:t>=</a:t>
            </a:r>
            <a:r>
              <a:rPr sz="3200" b="1" i="1" spc="-5" dirty="0">
                <a:solidFill>
                  <a:srgbClr val="003366"/>
                </a:solidFill>
                <a:latin typeface="Bookman Old Style"/>
                <a:cs typeface="Bookman Old Style"/>
              </a:rPr>
              <a:t> </a:t>
            </a:r>
            <a:r>
              <a:rPr sz="3200" b="1" i="1" spc="5" dirty="0">
                <a:solidFill>
                  <a:srgbClr val="003366"/>
                </a:solidFill>
                <a:latin typeface="Bookman Old Style"/>
                <a:cs typeface="Bookman Old Style"/>
              </a:rPr>
              <a:t>∆х(2х</a:t>
            </a:r>
            <a:r>
              <a:rPr sz="3150" b="1" i="1" spc="7" baseline="-15873" dirty="0">
                <a:solidFill>
                  <a:srgbClr val="003366"/>
                </a:solidFill>
                <a:latin typeface="Bookman Old Style"/>
                <a:cs typeface="Bookman Old Style"/>
              </a:rPr>
              <a:t>о </a:t>
            </a:r>
            <a:r>
              <a:rPr sz="3200" b="1" i="1" dirty="0">
                <a:solidFill>
                  <a:srgbClr val="003366"/>
                </a:solidFill>
                <a:latin typeface="Bookman Old Style"/>
                <a:cs typeface="Bookman Old Style"/>
              </a:rPr>
              <a:t>+</a:t>
            </a:r>
            <a:r>
              <a:rPr sz="3200" b="1" i="1" spc="-5" dirty="0">
                <a:solidFill>
                  <a:srgbClr val="003366"/>
                </a:solidFill>
                <a:latin typeface="Bookman Old Style"/>
                <a:cs typeface="Bookman Old Style"/>
              </a:rPr>
              <a:t> </a:t>
            </a:r>
            <a:r>
              <a:rPr sz="3200" b="1" i="1" dirty="0">
                <a:solidFill>
                  <a:srgbClr val="003366"/>
                </a:solidFill>
                <a:latin typeface="Bookman Old Style"/>
                <a:cs typeface="Bookman Old Style"/>
              </a:rPr>
              <a:t>∆х),</a:t>
            </a:r>
            <a:endParaRPr sz="3200">
              <a:latin typeface="Bookman Old Style"/>
              <a:cs typeface="Bookman Old Styl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4127372"/>
            <a:ext cx="5175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i="1" spc="-5" dirty="0">
                <a:latin typeface="Bookman Old Style"/>
                <a:cs typeface="Bookman Old Style"/>
              </a:rPr>
              <a:t>∆у</a:t>
            </a:r>
            <a:endParaRPr sz="3200">
              <a:latin typeface="Bookman Old Style"/>
              <a:cs typeface="Bookman Old Styl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5561" y="4877561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7340" y="4584268"/>
            <a:ext cx="956310" cy="972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98500">
              <a:lnSpc>
                <a:spcPts val="3720"/>
              </a:lnSpc>
              <a:spcBef>
                <a:spcPts val="105"/>
              </a:spcBef>
            </a:pPr>
            <a:r>
              <a:rPr sz="3200" b="0" i="1" dirty="0">
                <a:latin typeface="Bookman Old Style"/>
                <a:cs typeface="Bookman Old Style"/>
              </a:rPr>
              <a:t>=</a:t>
            </a:r>
            <a:endParaRPr sz="3200">
              <a:latin typeface="Bookman Old Style"/>
              <a:cs typeface="Bookman Old Style"/>
            </a:endParaRPr>
          </a:p>
          <a:p>
            <a:pPr marL="12700">
              <a:lnSpc>
                <a:spcPts val="3720"/>
              </a:lnSpc>
            </a:pPr>
            <a:r>
              <a:rPr sz="3200" b="0" i="1" spc="-5" dirty="0">
                <a:latin typeface="Bookman Old Style"/>
                <a:cs typeface="Bookman Old Style"/>
              </a:rPr>
              <a:t>∆х</a:t>
            </a:r>
            <a:endParaRPr sz="3200">
              <a:latin typeface="Bookman Old Style"/>
              <a:cs typeface="Bookman Old Styl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25194" y="4203572"/>
            <a:ext cx="24707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200" b="0" i="1" dirty="0">
                <a:latin typeface="Bookman Old Style"/>
                <a:cs typeface="Bookman Old Style"/>
              </a:rPr>
              <a:t>∆х</a:t>
            </a:r>
            <a:r>
              <a:rPr sz="3200" b="0" i="1" spc="-30" dirty="0">
                <a:latin typeface="Bookman Old Style"/>
                <a:cs typeface="Bookman Old Style"/>
              </a:rPr>
              <a:t> </a:t>
            </a:r>
            <a:r>
              <a:rPr sz="3200" b="0" i="1" spc="5" dirty="0">
                <a:latin typeface="Bookman Old Style"/>
                <a:cs typeface="Bookman Old Style"/>
              </a:rPr>
              <a:t>(2х</a:t>
            </a:r>
            <a:r>
              <a:rPr sz="3150" b="0" i="1" spc="7" baseline="-15873" dirty="0">
                <a:latin typeface="Bookman Old Style"/>
                <a:cs typeface="Bookman Old Style"/>
              </a:rPr>
              <a:t>о</a:t>
            </a:r>
            <a:r>
              <a:rPr sz="3150" b="0" i="1" spc="450" baseline="-15873" dirty="0">
                <a:latin typeface="Bookman Old Style"/>
                <a:cs typeface="Bookman Old Style"/>
              </a:rPr>
              <a:t> </a:t>
            </a:r>
            <a:r>
              <a:rPr sz="3200" b="0" i="1" dirty="0">
                <a:latin typeface="Bookman Old Style"/>
                <a:cs typeface="Bookman Old Style"/>
              </a:rPr>
              <a:t>+</a:t>
            </a:r>
            <a:r>
              <a:rPr sz="3200" b="0" i="1" spc="-25" dirty="0">
                <a:latin typeface="Bookman Old Style"/>
                <a:cs typeface="Bookman Old Style"/>
              </a:rPr>
              <a:t> </a:t>
            </a:r>
            <a:r>
              <a:rPr sz="3200" b="0" i="1" dirty="0">
                <a:latin typeface="Bookman Old Style"/>
                <a:cs typeface="Bookman Old Style"/>
              </a:rPr>
              <a:t>∆х)</a:t>
            </a:r>
            <a:endParaRPr sz="3200">
              <a:latin typeface="Bookman Old Style"/>
              <a:cs typeface="Bookman Old Styl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48561" y="4877561"/>
            <a:ext cx="25146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600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12594" y="4889753"/>
            <a:ext cx="4933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i="1" spc="-5" dirty="0">
                <a:latin typeface="Bookman Old Style"/>
                <a:cs typeface="Bookman Old Style"/>
              </a:rPr>
              <a:t>∆х</a:t>
            </a:r>
            <a:endParaRPr sz="3200">
              <a:latin typeface="Bookman Old Style"/>
              <a:cs typeface="Bookman Old Styl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92575" y="4590363"/>
            <a:ext cx="366585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495300" algn="l"/>
                <a:tab pos="2324100" algn="l"/>
              </a:tabLst>
            </a:pPr>
            <a:r>
              <a:rPr sz="3200" b="0" i="1" dirty="0">
                <a:latin typeface="Bookman Old Style"/>
                <a:cs typeface="Bookman Old Style"/>
              </a:rPr>
              <a:t>=	</a:t>
            </a:r>
            <a:r>
              <a:rPr sz="3200" b="0" i="1" spc="5" dirty="0">
                <a:latin typeface="Bookman Old Style"/>
                <a:cs typeface="Bookman Old Style"/>
              </a:rPr>
              <a:t>2х</a:t>
            </a:r>
            <a:r>
              <a:rPr sz="3150" b="0" i="1" spc="7" baseline="-15873" dirty="0">
                <a:latin typeface="Bookman Old Style"/>
                <a:cs typeface="Bookman Old Style"/>
              </a:rPr>
              <a:t>о</a:t>
            </a:r>
            <a:r>
              <a:rPr sz="3150" b="0" i="1" spc="472" baseline="-15873" dirty="0">
                <a:latin typeface="Bookman Old Style"/>
                <a:cs typeface="Bookman Old Style"/>
              </a:rPr>
              <a:t> </a:t>
            </a:r>
            <a:r>
              <a:rPr sz="3200" b="0" i="1" dirty="0">
                <a:latin typeface="Bookman Old Style"/>
                <a:cs typeface="Bookman Old Style"/>
              </a:rPr>
              <a:t>+</a:t>
            </a:r>
            <a:r>
              <a:rPr sz="3200" b="0" i="1" spc="5" dirty="0">
                <a:latin typeface="Bookman Old Style"/>
                <a:cs typeface="Bookman Old Style"/>
              </a:rPr>
              <a:t> </a:t>
            </a:r>
            <a:r>
              <a:rPr sz="3200" b="0" i="1" dirty="0">
                <a:latin typeface="Bookman Old Style"/>
                <a:cs typeface="Bookman Old Style"/>
              </a:rPr>
              <a:t>∆х	</a:t>
            </a:r>
            <a:r>
              <a:rPr sz="3200" b="1" i="1" spc="5" dirty="0">
                <a:latin typeface="Bookman Old Style"/>
                <a:cs typeface="Bookman Old Style"/>
              </a:rPr>
              <a:t>→</a:t>
            </a:r>
            <a:r>
              <a:rPr sz="3200" b="1" i="1" spc="425" dirty="0">
                <a:latin typeface="Bookman Old Style"/>
                <a:cs typeface="Bookman Old Style"/>
              </a:rPr>
              <a:t> </a:t>
            </a:r>
            <a:r>
              <a:rPr sz="3200" b="1" i="1" spc="10" dirty="0">
                <a:latin typeface="Bookman Old Style"/>
                <a:cs typeface="Bookman Old Style"/>
              </a:rPr>
              <a:t>2х</a:t>
            </a:r>
            <a:r>
              <a:rPr sz="3150" b="1" i="1" spc="15" baseline="-17195" dirty="0">
                <a:latin typeface="Bookman Old Style"/>
                <a:cs typeface="Bookman Old Style"/>
              </a:rPr>
              <a:t>о</a:t>
            </a:r>
            <a:endParaRPr sz="3150" baseline="-17195">
              <a:latin typeface="Bookman Old Style"/>
              <a:cs typeface="Bookman Old Styl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52209" y="5272227"/>
            <a:ext cx="23094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i="1" spc="-5" dirty="0">
                <a:latin typeface="Bookman Old Style"/>
                <a:cs typeface="Bookman Old Style"/>
              </a:rPr>
              <a:t>при</a:t>
            </a:r>
            <a:r>
              <a:rPr sz="3200" b="0" i="1" spc="-25" dirty="0">
                <a:latin typeface="Bookman Old Style"/>
                <a:cs typeface="Bookman Old Style"/>
              </a:rPr>
              <a:t> </a:t>
            </a:r>
            <a:r>
              <a:rPr sz="3200" b="0" i="1" dirty="0">
                <a:latin typeface="Bookman Old Style"/>
                <a:cs typeface="Bookman Old Style"/>
              </a:rPr>
              <a:t>∆х</a:t>
            </a:r>
            <a:r>
              <a:rPr sz="3200" b="0" i="1" spc="-25" dirty="0">
                <a:latin typeface="Bookman Old Style"/>
                <a:cs typeface="Bookman Old Style"/>
              </a:rPr>
              <a:t> </a:t>
            </a:r>
            <a:r>
              <a:rPr sz="3200" b="1" i="1" dirty="0">
                <a:latin typeface="Bookman Old Style"/>
                <a:cs typeface="Bookman Old Style"/>
              </a:rPr>
              <a:t>→</a:t>
            </a:r>
            <a:r>
              <a:rPr sz="3200" b="1" i="1" spc="-25" dirty="0">
                <a:latin typeface="Bookman Old Style"/>
                <a:cs typeface="Bookman Old Style"/>
              </a:rPr>
              <a:t> </a:t>
            </a:r>
            <a:r>
              <a:rPr sz="3200" b="1" i="1" dirty="0">
                <a:latin typeface="Bookman Old Style"/>
                <a:cs typeface="Bookman Old Style"/>
              </a:rPr>
              <a:t>0</a:t>
            </a:r>
            <a:endParaRPr sz="3200">
              <a:latin typeface="Bookman Old Style"/>
              <a:cs typeface="Bookman Old Styl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8340" y="5499303"/>
            <a:ext cx="16071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i="1" spc="-5" dirty="0">
                <a:solidFill>
                  <a:srgbClr val="003366"/>
                </a:solidFill>
                <a:latin typeface="Bookman Old Style"/>
                <a:cs typeface="Bookman Old Style"/>
              </a:rPr>
              <a:t>Ответ:</a:t>
            </a:r>
            <a:endParaRPr sz="3200">
              <a:latin typeface="Bookman Old Style"/>
              <a:cs typeface="Bookman Old Styl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68575" y="5503875"/>
            <a:ext cx="199008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b="1" i="1" spc="-5" dirty="0">
                <a:solidFill>
                  <a:srgbClr val="CC0000"/>
                </a:solidFill>
                <a:latin typeface="Bookman Old Style"/>
                <a:cs typeface="Bookman Old Style"/>
              </a:rPr>
              <a:t>(х</a:t>
            </a:r>
            <a:r>
              <a:rPr sz="3600" b="1" i="1" spc="-7" baseline="25462" dirty="0">
                <a:solidFill>
                  <a:srgbClr val="CC0000"/>
                </a:solidFill>
                <a:latin typeface="Bookman Old Style"/>
                <a:cs typeface="Bookman Old Style"/>
              </a:rPr>
              <a:t>2</a:t>
            </a:r>
            <a:r>
              <a:rPr sz="3600" b="1" i="1" spc="-5" dirty="0">
                <a:solidFill>
                  <a:srgbClr val="CC0000"/>
                </a:solidFill>
                <a:latin typeface="Bookman Old Style"/>
                <a:cs typeface="Bookman Old Style"/>
              </a:rPr>
              <a:t>)</a:t>
            </a:r>
            <a:r>
              <a:rPr sz="3600" b="1" i="1" spc="-7" baseline="25462" dirty="0">
                <a:solidFill>
                  <a:srgbClr val="CC0000"/>
                </a:solidFill>
                <a:latin typeface="Bookman Old Style"/>
                <a:cs typeface="Bookman Old Style"/>
              </a:rPr>
              <a:t>′</a:t>
            </a:r>
            <a:r>
              <a:rPr sz="3600" b="1" i="1" spc="-30" baseline="25462" dirty="0">
                <a:solidFill>
                  <a:srgbClr val="CC0000"/>
                </a:solidFill>
                <a:latin typeface="Bookman Old Style"/>
                <a:cs typeface="Bookman Old Style"/>
              </a:rPr>
              <a:t> </a:t>
            </a:r>
            <a:r>
              <a:rPr sz="3600" b="1" i="1" dirty="0">
                <a:solidFill>
                  <a:srgbClr val="CC0000"/>
                </a:solidFill>
                <a:latin typeface="Bookman Old Style"/>
                <a:cs typeface="Bookman Old Style"/>
              </a:rPr>
              <a:t>=</a:t>
            </a:r>
            <a:r>
              <a:rPr sz="3600" b="1" i="1" spc="-40" dirty="0">
                <a:solidFill>
                  <a:srgbClr val="CC0000"/>
                </a:solidFill>
                <a:latin typeface="Bookman Old Style"/>
                <a:cs typeface="Bookman Old Style"/>
              </a:rPr>
              <a:t> </a:t>
            </a:r>
            <a:r>
              <a:rPr sz="3600" b="1" i="1" spc="-5" dirty="0">
                <a:solidFill>
                  <a:srgbClr val="CC0000"/>
                </a:solidFill>
                <a:latin typeface="Bookman Old Style"/>
                <a:cs typeface="Bookman Old Style"/>
              </a:rPr>
              <a:t>2х</a:t>
            </a:r>
            <a:endParaRPr sz="360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7726" y="81483"/>
            <a:ext cx="337629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8800" b="1" i="1" spc="-5" dirty="0">
                <a:solidFill>
                  <a:srgbClr val="CC0000"/>
                </a:solidFill>
                <a:latin typeface="Bookman Old Style"/>
                <a:cs typeface="Bookman Old Style"/>
              </a:rPr>
              <a:t>у</a:t>
            </a:r>
            <a:r>
              <a:rPr sz="8800" b="1" i="1" spc="-50" dirty="0">
                <a:solidFill>
                  <a:srgbClr val="CC0000"/>
                </a:solidFill>
                <a:latin typeface="Bookman Old Style"/>
                <a:cs typeface="Bookman Old Style"/>
              </a:rPr>
              <a:t> </a:t>
            </a:r>
            <a:r>
              <a:rPr sz="8800" b="1" i="1" spc="-5" dirty="0">
                <a:solidFill>
                  <a:srgbClr val="CC0000"/>
                </a:solidFill>
                <a:latin typeface="Bookman Old Style"/>
                <a:cs typeface="Bookman Old Style"/>
              </a:rPr>
              <a:t>=</a:t>
            </a:r>
            <a:r>
              <a:rPr sz="8800" b="1" i="1" spc="-45" dirty="0">
                <a:solidFill>
                  <a:srgbClr val="CC0000"/>
                </a:solidFill>
                <a:latin typeface="Bookman Old Style"/>
                <a:cs typeface="Bookman Old Style"/>
              </a:rPr>
              <a:t> </a:t>
            </a:r>
            <a:r>
              <a:rPr sz="8800" b="1" i="1" dirty="0">
                <a:solidFill>
                  <a:srgbClr val="CC0000"/>
                </a:solidFill>
                <a:latin typeface="Bookman Old Style"/>
                <a:cs typeface="Bookman Old Style"/>
              </a:rPr>
              <a:t>х</a:t>
            </a:r>
            <a:r>
              <a:rPr sz="8775" b="1" i="1" baseline="25166" dirty="0">
                <a:solidFill>
                  <a:srgbClr val="CC0000"/>
                </a:solidFill>
                <a:latin typeface="Bookman Old Style"/>
                <a:cs typeface="Bookman Old Style"/>
              </a:rPr>
              <a:t>3</a:t>
            </a:r>
            <a:endParaRPr sz="8775" baseline="25166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18438" y="4600194"/>
            <a:ext cx="6548120" cy="701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00">
              <a:lnSpc>
                <a:spcPts val="3470"/>
              </a:lnSpc>
              <a:spcBef>
                <a:spcPts val="95"/>
              </a:spcBef>
              <a:tabLst>
                <a:tab pos="2506345" algn="l"/>
                <a:tab pos="3954779" algn="l"/>
              </a:tabLst>
            </a:pPr>
            <a:r>
              <a:rPr sz="6000" b="1" i="1" spc="-7" baseline="-10416" dirty="0">
                <a:solidFill>
                  <a:srgbClr val="003366"/>
                </a:solidFill>
                <a:latin typeface="Bookman Old Style"/>
                <a:cs typeface="Bookman Old Style"/>
              </a:rPr>
              <a:t>=</a:t>
            </a:r>
            <a:r>
              <a:rPr sz="6000" b="1" i="1" spc="112" baseline="-10416" dirty="0">
                <a:solidFill>
                  <a:srgbClr val="003366"/>
                </a:solidFill>
                <a:latin typeface="Bookman Old Style"/>
                <a:cs typeface="Bookman Old Style"/>
              </a:rPr>
              <a:t> </a:t>
            </a:r>
            <a:r>
              <a:rPr sz="4000" b="1" i="1" spc="-5" dirty="0">
                <a:solidFill>
                  <a:srgbClr val="990033"/>
                </a:solidFill>
                <a:latin typeface="Bookman Old Style"/>
                <a:cs typeface="Bookman Old Style"/>
              </a:rPr>
              <a:t>∆х(зх</a:t>
            </a:r>
            <a:r>
              <a:rPr sz="4000" b="1" i="1" spc="229" dirty="0">
                <a:solidFill>
                  <a:srgbClr val="990033"/>
                </a:solidFill>
                <a:latin typeface="Bookman Old Style"/>
                <a:cs typeface="Bookman Old Style"/>
              </a:rPr>
              <a:t> </a:t>
            </a:r>
            <a:r>
              <a:rPr sz="3975" b="1" i="1" spc="15" baseline="25157" dirty="0">
                <a:solidFill>
                  <a:srgbClr val="990033"/>
                </a:solidFill>
                <a:latin typeface="Bookman Old Style"/>
                <a:cs typeface="Bookman Old Style"/>
              </a:rPr>
              <a:t>2	</a:t>
            </a:r>
            <a:r>
              <a:rPr sz="4000" b="1" i="1" spc="-5" dirty="0">
                <a:solidFill>
                  <a:srgbClr val="990033"/>
                </a:solidFill>
                <a:latin typeface="Bookman Old Style"/>
                <a:cs typeface="Bookman Old Style"/>
              </a:rPr>
              <a:t>+</a:t>
            </a:r>
            <a:r>
              <a:rPr sz="4000" b="1" i="1" dirty="0">
                <a:solidFill>
                  <a:srgbClr val="990033"/>
                </a:solidFill>
                <a:latin typeface="Bookman Old Style"/>
                <a:cs typeface="Bookman Old Style"/>
              </a:rPr>
              <a:t> </a:t>
            </a:r>
            <a:r>
              <a:rPr sz="4000" b="1" i="1" spc="-5" dirty="0">
                <a:solidFill>
                  <a:srgbClr val="990033"/>
                </a:solidFill>
                <a:latin typeface="Bookman Old Style"/>
                <a:cs typeface="Bookman Old Style"/>
              </a:rPr>
              <a:t>зх	∆х</a:t>
            </a:r>
            <a:r>
              <a:rPr sz="4000" b="1" i="1" spc="-40" dirty="0">
                <a:solidFill>
                  <a:srgbClr val="990033"/>
                </a:solidFill>
                <a:latin typeface="Bookman Old Style"/>
                <a:cs typeface="Bookman Old Style"/>
              </a:rPr>
              <a:t> </a:t>
            </a:r>
            <a:r>
              <a:rPr sz="4000" b="1" i="1" spc="-5" dirty="0">
                <a:solidFill>
                  <a:srgbClr val="990033"/>
                </a:solidFill>
                <a:latin typeface="Bookman Old Style"/>
                <a:cs typeface="Bookman Old Style"/>
              </a:rPr>
              <a:t>+</a:t>
            </a:r>
            <a:r>
              <a:rPr sz="4000" b="1" i="1" spc="-25" dirty="0">
                <a:solidFill>
                  <a:srgbClr val="990033"/>
                </a:solidFill>
                <a:latin typeface="Bookman Old Style"/>
                <a:cs typeface="Bookman Old Style"/>
              </a:rPr>
              <a:t> </a:t>
            </a:r>
            <a:r>
              <a:rPr sz="4000" b="1" i="1" dirty="0">
                <a:solidFill>
                  <a:srgbClr val="990033"/>
                </a:solidFill>
                <a:latin typeface="Bookman Old Style"/>
                <a:cs typeface="Bookman Old Style"/>
              </a:rPr>
              <a:t>(∆х)</a:t>
            </a:r>
            <a:r>
              <a:rPr sz="3975" b="1" i="1" baseline="25157" dirty="0">
                <a:solidFill>
                  <a:srgbClr val="990033"/>
                </a:solidFill>
                <a:latin typeface="Bookman Old Style"/>
                <a:cs typeface="Bookman Old Style"/>
              </a:rPr>
              <a:t>2</a:t>
            </a:r>
            <a:r>
              <a:rPr sz="4000" b="1" i="1" dirty="0">
                <a:solidFill>
                  <a:srgbClr val="990033"/>
                </a:solidFill>
                <a:latin typeface="Bookman Old Style"/>
                <a:cs typeface="Bookman Old Style"/>
              </a:rPr>
              <a:t>)</a:t>
            </a:r>
            <a:endParaRPr sz="4000">
              <a:latin typeface="Bookman Old Style"/>
              <a:cs typeface="Bookman Old Style"/>
            </a:endParaRPr>
          </a:p>
          <a:p>
            <a:pPr marL="1899920">
              <a:lnSpc>
                <a:spcPts val="1850"/>
              </a:lnSpc>
              <a:tabLst>
                <a:tab pos="3578225" algn="l"/>
              </a:tabLst>
            </a:pPr>
            <a:r>
              <a:rPr sz="2650" b="1" i="1" spc="5" dirty="0">
                <a:solidFill>
                  <a:srgbClr val="990033"/>
                </a:solidFill>
                <a:latin typeface="Bookman Old Style"/>
                <a:cs typeface="Bookman Old Style"/>
              </a:rPr>
              <a:t>o	о</a:t>
            </a:r>
            <a:endParaRPr sz="2650"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0339" y="1645437"/>
            <a:ext cx="8632190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 marR="5720715">
              <a:lnSpc>
                <a:spcPct val="120000"/>
              </a:lnSpc>
              <a:spcBef>
                <a:spcPts val="100"/>
              </a:spcBef>
              <a:tabLst>
                <a:tab pos="1191260" algn="l"/>
                <a:tab pos="1968500" algn="l"/>
              </a:tabLst>
            </a:pPr>
            <a:r>
              <a:rPr sz="4000" b="1" i="1" spc="-5" dirty="0">
                <a:solidFill>
                  <a:srgbClr val="003366"/>
                </a:solidFill>
                <a:latin typeface="Bookman Old Style"/>
                <a:cs typeface="Bookman Old Style"/>
              </a:rPr>
              <a:t>у(х</a:t>
            </a:r>
            <a:r>
              <a:rPr sz="3975" b="1" i="1" spc="-7" baseline="-16771" dirty="0">
                <a:solidFill>
                  <a:srgbClr val="003366"/>
                </a:solidFill>
                <a:latin typeface="Bookman Old Style"/>
                <a:cs typeface="Bookman Old Style"/>
              </a:rPr>
              <a:t>о</a:t>
            </a:r>
            <a:r>
              <a:rPr sz="4000" b="1" i="1" spc="-5" dirty="0">
                <a:solidFill>
                  <a:srgbClr val="003366"/>
                </a:solidFill>
                <a:latin typeface="Bookman Old Style"/>
                <a:cs typeface="Bookman Old Style"/>
              </a:rPr>
              <a:t>)</a:t>
            </a:r>
            <a:r>
              <a:rPr sz="4000" b="1" i="1" spc="5" dirty="0">
                <a:solidFill>
                  <a:srgbClr val="003366"/>
                </a:solidFill>
                <a:latin typeface="Bookman Old Style"/>
                <a:cs typeface="Bookman Old Style"/>
              </a:rPr>
              <a:t> </a:t>
            </a:r>
            <a:r>
              <a:rPr sz="4000" b="1" i="1" spc="-5" dirty="0">
                <a:solidFill>
                  <a:srgbClr val="003366"/>
                </a:solidFill>
                <a:latin typeface="Bookman Old Style"/>
                <a:cs typeface="Bookman Old Style"/>
              </a:rPr>
              <a:t>=	</a:t>
            </a:r>
            <a:r>
              <a:rPr sz="4000" b="1" i="1" dirty="0">
                <a:solidFill>
                  <a:srgbClr val="990033"/>
                </a:solidFill>
                <a:latin typeface="Bookman Old Style"/>
                <a:cs typeface="Bookman Old Style"/>
              </a:rPr>
              <a:t>х</a:t>
            </a:r>
            <a:r>
              <a:rPr sz="3975" b="1" i="1" baseline="-16771" dirty="0">
                <a:solidFill>
                  <a:srgbClr val="990033"/>
                </a:solidFill>
                <a:latin typeface="Bookman Old Style"/>
                <a:cs typeface="Bookman Old Style"/>
              </a:rPr>
              <a:t>о</a:t>
            </a:r>
            <a:r>
              <a:rPr sz="3975" b="1" i="1" baseline="25157" dirty="0">
                <a:solidFill>
                  <a:srgbClr val="990033"/>
                </a:solidFill>
                <a:latin typeface="Bookman Old Style"/>
                <a:cs typeface="Bookman Old Style"/>
              </a:rPr>
              <a:t>3 </a:t>
            </a:r>
            <a:r>
              <a:rPr sz="3975" b="1" i="1" spc="7" baseline="25157" dirty="0">
                <a:solidFill>
                  <a:srgbClr val="990033"/>
                </a:solidFill>
                <a:latin typeface="Bookman Old Style"/>
                <a:cs typeface="Bookman Old Style"/>
              </a:rPr>
              <a:t> </a:t>
            </a:r>
            <a:r>
              <a:rPr sz="4000" b="1" i="1" spc="-5" dirty="0">
                <a:latin typeface="Bookman Old Style"/>
                <a:cs typeface="Bookman Old Style"/>
              </a:rPr>
              <a:t>у(х</a:t>
            </a:r>
            <a:r>
              <a:rPr sz="3975" b="1" i="1" spc="-7" baseline="-16771" dirty="0">
                <a:latin typeface="Bookman Old Style"/>
                <a:cs typeface="Bookman Old Style"/>
              </a:rPr>
              <a:t>о	</a:t>
            </a:r>
            <a:r>
              <a:rPr sz="4000" b="1" i="1" spc="-5" dirty="0">
                <a:latin typeface="Bookman Old Style"/>
                <a:cs typeface="Bookman Old Style"/>
              </a:rPr>
              <a:t>+</a:t>
            </a:r>
            <a:r>
              <a:rPr sz="4000" b="1" i="1" spc="-50" dirty="0">
                <a:latin typeface="Bookman Old Style"/>
                <a:cs typeface="Bookman Old Style"/>
              </a:rPr>
              <a:t> </a:t>
            </a:r>
            <a:r>
              <a:rPr sz="4000" b="1" i="1" spc="-5" dirty="0">
                <a:latin typeface="Bookman Old Style"/>
                <a:cs typeface="Bookman Old Style"/>
              </a:rPr>
              <a:t>∆х)</a:t>
            </a:r>
            <a:r>
              <a:rPr sz="4000" b="1" i="1" spc="-40" dirty="0">
                <a:latin typeface="Bookman Old Style"/>
                <a:cs typeface="Bookman Old Style"/>
              </a:rPr>
              <a:t> </a:t>
            </a:r>
            <a:r>
              <a:rPr sz="4000" b="1" i="1" spc="-5" dirty="0">
                <a:latin typeface="Bookman Old Style"/>
                <a:cs typeface="Bookman Old Style"/>
              </a:rPr>
              <a:t>=</a:t>
            </a:r>
            <a:endParaRPr sz="4000">
              <a:latin typeface="Bookman Old Style"/>
              <a:cs typeface="Bookman Old Style"/>
            </a:endParaRPr>
          </a:p>
          <a:p>
            <a:pPr marL="377190">
              <a:lnSpc>
                <a:spcPts val="3470"/>
              </a:lnSpc>
              <a:spcBef>
                <a:spcPts val="195"/>
              </a:spcBef>
              <a:tabLst>
                <a:tab pos="977900" algn="l"/>
                <a:tab pos="3459479" algn="l"/>
                <a:tab pos="4390390" algn="l"/>
                <a:tab pos="6957695" algn="l"/>
              </a:tabLst>
            </a:pPr>
            <a:r>
              <a:rPr sz="6000" b="1" i="1" spc="-7" baseline="-10416" dirty="0">
                <a:solidFill>
                  <a:srgbClr val="003366"/>
                </a:solidFill>
                <a:latin typeface="Bookman Old Style"/>
                <a:cs typeface="Bookman Old Style"/>
              </a:rPr>
              <a:t>=	</a:t>
            </a:r>
            <a:r>
              <a:rPr sz="4000" b="1" i="1" spc="-5" dirty="0">
                <a:solidFill>
                  <a:srgbClr val="990033"/>
                </a:solidFill>
                <a:latin typeface="Bookman Old Style"/>
                <a:cs typeface="Bookman Old Style"/>
              </a:rPr>
              <a:t>х</a:t>
            </a:r>
            <a:r>
              <a:rPr sz="4000" b="1" i="1" spc="229" dirty="0">
                <a:solidFill>
                  <a:srgbClr val="990033"/>
                </a:solidFill>
                <a:latin typeface="Bookman Old Style"/>
                <a:cs typeface="Bookman Old Style"/>
              </a:rPr>
              <a:t> </a:t>
            </a:r>
            <a:r>
              <a:rPr sz="3975" b="1" i="1" spc="15" baseline="25157" dirty="0">
                <a:solidFill>
                  <a:srgbClr val="990033"/>
                </a:solidFill>
                <a:latin typeface="Bookman Old Style"/>
                <a:cs typeface="Bookman Old Style"/>
              </a:rPr>
              <a:t>3</a:t>
            </a:r>
            <a:r>
              <a:rPr sz="3975" b="1" i="1" spc="7" baseline="25157" dirty="0">
                <a:solidFill>
                  <a:srgbClr val="990033"/>
                </a:solidFill>
                <a:latin typeface="Bookman Old Style"/>
                <a:cs typeface="Bookman Old Style"/>
              </a:rPr>
              <a:t> </a:t>
            </a:r>
            <a:r>
              <a:rPr sz="4000" b="1" i="1" spc="-5" dirty="0">
                <a:solidFill>
                  <a:srgbClr val="990033"/>
                </a:solidFill>
                <a:latin typeface="Bookman Old Style"/>
                <a:cs typeface="Bookman Old Style"/>
              </a:rPr>
              <a:t>+</a:t>
            </a:r>
            <a:r>
              <a:rPr sz="4000" b="1" i="1" spc="-459" dirty="0">
                <a:solidFill>
                  <a:srgbClr val="990033"/>
                </a:solidFill>
                <a:latin typeface="Bookman Old Style"/>
                <a:cs typeface="Bookman Old Style"/>
              </a:rPr>
              <a:t> </a:t>
            </a:r>
            <a:r>
              <a:rPr sz="4000" b="1" i="1" spc="-5" dirty="0">
                <a:solidFill>
                  <a:srgbClr val="990033"/>
                </a:solidFill>
                <a:latin typeface="Bookman Old Style"/>
                <a:cs typeface="Bookman Old Style"/>
              </a:rPr>
              <a:t>зх</a:t>
            </a:r>
            <a:r>
              <a:rPr sz="4000" b="1" i="1" spc="235" dirty="0">
                <a:solidFill>
                  <a:srgbClr val="990033"/>
                </a:solidFill>
                <a:latin typeface="Bookman Old Style"/>
                <a:cs typeface="Bookman Old Style"/>
              </a:rPr>
              <a:t> </a:t>
            </a:r>
            <a:r>
              <a:rPr sz="3975" b="1" i="1" spc="15" baseline="25157" dirty="0">
                <a:solidFill>
                  <a:srgbClr val="990033"/>
                </a:solidFill>
                <a:latin typeface="Bookman Old Style"/>
                <a:cs typeface="Bookman Old Style"/>
              </a:rPr>
              <a:t>2	</a:t>
            </a:r>
            <a:r>
              <a:rPr sz="4000" b="1" i="1" spc="-5" dirty="0">
                <a:solidFill>
                  <a:srgbClr val="990033"/>
                </a:solidFill>
                <a:latin typeface="Bookman Old Style"/>
                <a:cs typeface="Bookman Old Style"/>
              </a:rPr>
              <a:t>∆х	+</a:t>
            </a:r>
            <a:r>
              <a:rPr sz="4000" b="1" i="1" dirty="0">
                <a:solidFill>
                  <a:srgbClr val="990033"/>
                </a:solidFill>
                <a:latin typeface="Bookman Old Style"/>
                <a:cs typeface="Bookman Old Style"/>
              </a:rPr>
              <a:t> </a:t>
            </a:r>
            <a:r>
              <a:rPr sz="4000" b="1" i="1" spc="-5" dirty="0">
                <a:solidFill>
                  <a:srgbClr val="990033"/>
                </a:solidFill>
                <a:latin typeface="Bookman Old Style"/>
                <a:cs typeface="Bookman Old Style"/>
              </a:rPr>
              <a:t>зх</a:t>
            </a:r>
            <a:r>
              <a:rPr sz="4000" b="1" i="1" spc="229" dirty="0">
                <a:solidFill>
                  <a:srgbClr val="990033"/>
                </a:solidFill>
                <a:latin typeface="Bookman Old Style"/>
                <a:cs typeface="Bookman Old Style"/>
              </a:rPr>
              <a:t> </a:t>
            </a:r>
            <a:r>
              <a:rPr sz="4000" b="1" i="1" dirty="0">
                <a:solidFill>
                  <a:srgbClr val="990033"/>
                </a:solidFill>
                <a:latin typeface="Bookman Old Style"/>
                <a:cs typeface="Bookman Old Style"/>
              </a:rPr>
              <a:t>(∆х)</a:t>
            </a:r>
            <a:r>
              <a:rPr sz="3975" b="1" i="1" baseline="25157" dirty="0">
                <a:solidFill>
                  <a:srgbClr val="990033"/>
                </a:solidFill>
                <a:latin typeface="Bookman Old Style"/>
                <a:cs typeface="Bookman Old Style"/>
              </a:rPr>
              <a:t>2	</a:t>
            </a:r>
            <a:r>
              <a:rPr sz="4000" b="1" i="1" spc="-5" dirty="0">
                <a:solidFill>
                  <a:srgbClr val="990033"/>
                </a:solidFill>
                <a:latin typeface="Bookman Old Style"/>
                <a:cs typeface="Bookman Old Style"/>
              </a:rPr>
              <a:t>+</a:t>
            </a:r>
            <a:r>
              <a:rPr sz="4000" b="1" i="1" spc="-65" dirty="0">
                <a:solidFill>
                  <a:srgbClr val="990033"/>
                </a:solidFill>
                <a:latin typeface="Bookman Old Style"/>
                <a:cs typeface="Bookman Old Style"/>
              </a:rPr>
              <a:t> </a:t>
            </a:r>
            <a:r>
              <a:rPr sz="4000" b="1" i="1" dirty="0">
                <a:solidFill>
                  <a:srgbClr val="990033"/>
                </a:solidFill>
                <a:latin typeface="Bookman Old Style"/>
                <a:cs typeface="Bookman Old Style"/>
              </a:rPr>
              <a:t>(∆х)</a:t>
            </a:r>
            <a:r>
              <a:rPr sz="3975" b="1" i="1" baseline="25157" dirty="0">
                <a:solidFill>
                  <a:srgbClr val="990033"/>
                </a:solidFill>
                <a:latin typeface="Bookman Old Style"/>
                <a:cs typeface="Bookman Old Style"/>
              </a:rPr>
              <a:t>3</a:t>
            </a:r>
            <a:endParaRPr sz="3975" baseline="25157">
              <a:latin typeface="Bookman Old Style"/>
              <a:cs typeface="Bookman Old Style"/>
            </a:endParaRPr>
          </a:p>
          <a:p>
            <a:pPr marL="1291590">
              <a:lnSpc>
                <a:spcPts val="1850"/>
              </a:lnSpc>
              <a:tabLst>
                <a:tab pos="2852420" algn="l"/>
                <a:tab pos="5460365" algn="l"/>
              </a:tabLst>
            </a:pPr>
            <a:r>
              <a:rPr sz="2650" b="1" i="1" spc="5" dirty="0">
                <a:solidFill>
                  <a:srgbClr val="990033"/>
                </a:solidFill>
                <a:latin typeface="Bookman Old Style"/>
                <a:cs typeface="Bookman Old Style"/>
              </a:rPr>
              <a:t>o	о	о</a:t>
            </a:r>
            <a:endParaRPr sz="2650">
              <a:latin typeface="Bookman Old Style"/>
              <a:cs typeface="Bookman Old Style"/>
            </a:endParaRPr>
          </a:p>
          <a:p>
            <a:pPr marL="63500">
              <a:lnSpc>
                <a:spcPct val="100000"/>
              </a:lnSpc>
              <a:spcBef>
                <a:spcPts val="1205"/>
              </a:spcBef>
              <a:tabLst>
                <a:tab pos="2458085" algn="l"/>
              </a:tabLst>
            </a:pPr>
            <a:r>
              <a:rPr sz="4000" b="1" i="1" spc="-5" dirty="0">
                <a:solidFill>
                  <a:srgbClr val="003366"/>
                </a:solidFill>
                <a:latin typeface="Bookman Old Style"/>
                <a:cs typeface="Bookman Old Style"/>
              </a:rPr>
              <a:t>∆у</a:t>
            </a:r>
            <a:r>
              <a:rPr sz="4000" b="1" i="1" spc="15" dirty="0">
                <a:solidFill>
                  <a:srgbClr val="003366"/>
                </a:solidFill>
                <a:latin typeface="Bookman Old Style"/>
                <a:cs typeface="Bookman Old Style"/>
              </a:rPr>
              <a:t> </a:t>
            </a:r>
            <a:r>
              <a:rPr sz="4000" b="1" i="1" spc="-5" dirty="0">
                <a:solidFill>
                  <a:srgbClr val="003366"/>
                </a:solidFill>
                <a:latin typeface="Bookman Old Style"/>
                <a:cs typeface="Bookman Old Style"/>
              </a:rPr>
              <a:t>=</a:t>
            </a:r>
            <a:r>
              <a:rPr sz="4000" b="1" i="1" dirty="0">
                <a:solidFill>
                  <a:srgbClr val="003366"/>
                </a:solidFill>
                <a:latin typeface="Bookman Old Style"/>
                <a:cs typeface="Bookman Old Style"/>
              </a:rPr>
              <a:t> </a:t>
            </a:r>
            <a:r>
              <a:rPr sz="4000" b="1" i="1" spc="-5" dirty="0">
                <a:solidFill>
                  <a:srgbClr val="003366"/>
                </a:solidFill>
                <a:latin typeface="Bookman Old Style"/>
                <a:cs typeface="Bookman Old Style"/>
              </a:rPr>
              <a:t>у(х</a:t>
            </a:r>
            <a:r>
              <a:rPr sz="3975" b="1" i="1" spc="-7" baseline="-16771" dirty="0">
                <a:solidFill>
                  <a:srgbClr val="003366"/>
                </a:solidFill>
                <a:latin typeface="Bookman Old Style"/>
                <a:cs typeface="Bookman Old Style"/>
              </a:rPr>
              <a:t>о	</a:t>
            </a:r>
            <a:r>
              <a:rPr sz="4000" b="1" i="1" spc="-5" dirty="0">
                <a:solidFill>
                  <a:srgbClr val="003366"/>
                </a:solidFill>
                <a:latin typeface="Bookman Old Style"/>
                <a:cs typeface="Bookman Old Style"/>
              </a:rPr>
              <a:t>+</a:t>
            </a:r>
            <a:r>
              <a:rPr sz="4000" b="1" i="1" spc="-20" dirty="0">
                <a:solidFill>
                  <a:srgbClr val="003366"/>
                </a:solidFill>
                <a:latin typeface="Bookman Old Style"/>
                <a:cs typeface="Bookman Old Style"/>
              </a:rPr>
              <a:t> </a:t>
            </a:r>
            <a:r>
              <a:rPr sz="4000" b="1" i="1" spc="-5" dirty="0">
                <a:solidFill>
                  <a:srgbClr val="003366"/>
                </a:solidFill>
                <a:latin typeface="Bookman Old Style"/>
                <a:cs typeface="Bookman Old Style"/>
              </a:rPr>
              <a:t>∆х)</a:t>
            </a:r>
            <a:r>
              <a:rPr sz="4000" b="1" i="1" spc="-10" dirty="0">
                <a:solidFill>
                  <a:srgbClr val="003366"/>
                </a:solidFill>
                <a:latin typeface="Bookman Old Style"/>
                <a:cs typeface="Bookman Old Style"/>
              </a:rPr>
              <a:t> </a:t>
            </a:r>
            <a:r>
              <a:rPr sz="4000" b="1" i="1" spc="-5" dirty="0">
                <a:solidFill>
                  <a:srgbClr val="003366"/>
                </a:solidFill>
                <a:latin typeface="Bookman Old Style"/>
                <a:cs typeface="Bookman Old Style"/>
              </a:rPr>
              <a:t>–</a:t>
            </a:r>
            <a:r>
              <a:rPr sz="4000" b="1" i="1" spc="-10" dirty="0">
                <a:solidFill>
                  <a:srgbClr val="003366"/>
                </a:solidFill>
                <a:latin typeface="Bookman Old Style"/>
                <a:cs typeface="Bookman Old Style"/>
              </a:rPr>
              <a:t> </a:t>
            </a:r>
            <a:r>
              <a:rPr sz="4000" b="1" i="1" spc="-5" dirty="0">
                <a:solidFill>
                  <a:srgbClr val="003366"/>
                </a:solidFill>
                <a:latin typeface="Bookman Old Style"/>
                <a:cs typeface="Bookman Old Style"/>
              </a:rPr>
              <a:t>у(х</a:t>
            </a:r>
            <a:r>
              <a:rPr sz="3975" b="1" i="1" spc="-7" baseline="-16771" dirty="0">
                <a:solidFill>
                  <a:srgbClr val="003366"/>
                </a:solidFill>
                <a:latin typeface="Bookman Old Style"/>
                <a:cs typeface="Bookman Old Style"/>
              </a:rPr>
              <a:t>о</a:t>
            </a:r>
            <a:r>
              <a:rPr sz="4000" b="1" i="1" spc="-5" dirty="0">
                <a:solidFill>
                  <a:srgbClr val="003366"/>
                </a:solidFill>
                <a:latin typeface="Bookman Old Style"/>
                <a:cs typeface="Bookman Old Style"/>
              </a:rPr>
              <a:t>)</a:t>
            </a:r>
            <a:r>
              <a:rPr sz="4000" b="1" i="1" spc="-15" dirty="0">
                <a:solidFill>
                  <a:srgbClr val="003366"/>
                </a:solidFill>
                <a:latin typeface="Bookman Old Style"/>
                <a:cs typeface="Bookman Old Style"/>
              </a:rPr>
              <a:t> </a:t>
            </a:r>
            <a:r>
              <a:rPr sz="4000" b="1" i="1" spc="-5" dirty="0">
                <a:solidFill>
                  <a:srgbClr val="003366"/>
                </a:solidFill>
                <a:latin typeface="Bookman Old Style"/>
                <a:cs typeface="Bookman Old Style"/>
              </a:rPr>
              <a:t>=</a:t>
            </a:r>
            <a:endParaRPr sz="4000">
              <a:latin typeface="Bookman Old Style"/>
              <a:cs typeface="Bookman Old Styl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740" y="5045202"/>
            <a:ext cx="6413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i="1" spc="-5" dirty="0">
                <a:latin typeface="Bookman Old Style"/>
                <a:cs typeface="Bookman Old Style"/>
              </a:rPr>
              <a:t>∆у</a:t>
            </a:r>
            <a:endParaRPr sz="4000">
              <a:latin typeface="Bookman Old Style"/>
              <a:cs typeface="Bookman Old Styl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4162" y="5868161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800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9740" y="5883046"/>
            <a:ext cx="651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i="1" spc="-5" dirty="0">
                <a:latin typeface="Bookman Old Style"/>
                <a:cs typeface="Bookman Old Style"/>
              </a:rPr>
              <a:t>∆х</a:t>
            </a:r>
            <a:endParaRPr sz="4000">
              <a:latin typeface="Bookman Old Style"/>
              <a:cs typeface="Bookman Old Styl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25194" y="5498998"/>
            <a:ext cx="18935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ts val="1970"/>
              </a:lnSpc>
              <a:spcBef>
                <a:spcPts val="105"/>
              </a:spcBef>
            </a:pPr>
            <a:r>
              <a:rPr sz="6000" b="1" i="1" spc="-7" baseline="5555" dirty="0">
                <a:latin typeface="Bookman Old Style"/>
                <a:cs typeface="Bookman Old Style"/>
              </a:rPr>
              <a:t>→</a:t>
            </a:r>
            <a:r>
              <a:rPr sz="6000" b="1" i="1" spc="-15" baseline="5555" dirty="0">
                <a:latin typeface="Bookman Old Style"/>
                <a:cs typeface="Bookman Old Style"/>
              </a:rPr>
              <a:t> </a:t>
            </a:r>
            <a:r>
              <a:rPr sz="4400" b="1" i="1" spc="5" dirty="0">
                <a:solidFill>
                  <a:srgbClr val="990033"/>
                </a:solidFill>
                <a:latin typeface="Bookman Old Style"/>
                <a:cs typeface="Bookman Old Style"/>
              </a:rPr>
              <a:t>зх</a:t>
            </a:r>
            <a:r>
              <a:rPr sz="4350" b="1" i="1" spc="7" baseline="-16283" dirty="0">
                <a:solidFill>
                  <a:srgbClr val="990033"/>
                </a:solidFill>
                <a:latin typeface="Bookman Old Style"/>
                <a:cs typeface="Bookman Old Style"/>
              </a:rPr>
              <a:t>о</a:t>
            </a:r>
            <a:endParaRPr sz="4350" baseline="-16283">
              <a:latin typeface="Bookman Old Style"/>
              <a:cs typeface="Bookman Old Style"/>
            </a:endParaRPr>
          </a:p>
          <a:p>
            <a:pPr marR="30480" algn="r">
              <a:lnSpc>
                <a:spcPts val="1689"/>
              </a:lnSpc>
            </a:pPr>
            <a:r>
              <a:rPr sz="2900" b="1" i="1" spc="15" dirty="0">
                <a:solidFill>
                  <a:srgbClr val="990033"/>
                </a:solidFill>
                <a:latin typeface="Bookman Old Style"/>
                <a:cs typeface="Bookman Old Style"/>
              </a:rPr>
              <a:t>2</a:t>
            </a:r>
            <a:endParaRPr sz="2900">
              <a:latin typeface="Bookman Old Style"/>
              <a:cs typeface="Bookman Old Styl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44161" y="5487161"/>
            <a:ext cx="4495800" cy="1137285"/>
          </a:xfrm>
          <a:custGeom>
            <a:avLst/>
            <a:gdLst/>
            <a:ahLst/>
            <a:cxnLst/>
            <a:rect l="l" t="t" r="r" b="b"/>
            <a:pathLst>
              <a:path w="4495800" h="1137284">
                <a:moveTo>
                  <a:pt x="0" y="1136904"/>
                </a:moveTo>
                <a:lnTo>
                  <a:pt x="4495799" y="1136904"/>
                </a:lnTo>
                <a:lnTo>
                  <a:pt x="4495799" y="0"/>
                </a:lnTo>
                <a:lnTo>
                  <a:pt x="0" y="0"/>
                </a:lnTo>
                <a:lnTo>
                  <a:pt x="0" y="1136904"/>
                </a:lnTo>
                <a:close/>
              </a:path>
            </a:pathLst>
          </a:custGeom>
          <a:ln w="381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397628" y="5489854"/>
            <a:ext cx="395859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600" b="1" i="1" dirty="0">
                <a:solidFill>
                  <a:srgbClr val="CC0000"/>
                </a:solidFill>
                <a:latin typeface="Bookman Old Style"/>
                <a:cs typeface="Bookman Old Style"/>
              </a:rPr>
              <a:t>(х</a:t>
            </a:r>
            <a:r>
              <a:rPr sz="6600" b="1" i="1" baseline="25252" dirty="0">
                <a:solidFill>
                  <a:srgbClr val="CC0000"/>
                </a:solidFill>
                <a:latin typeface="Bookman Old Style"/>
                <a:cs typeface="Bookman Old Style"/>
              </a:rPr>
              <a:t>3</a:t>
            </a:r>
            <a:r>
              <a:rPr sz="6600" b="1" i="1" dirty="0">
                <a:solidFill>
                  <a:srgbClr val="CC0000"/>
                </a:solidFill>
                <a:latin typeface="Bookman Old Style"/>
                <a:cs typeface="Bookman Old Style"/>
              </a:rPr>
              <a:t>)</a:t>
            </a:r>
            <a:r>
              <a:rPr sz="6600" b="1" i="1" baseline="25252" dirty="0">
                <a:solidFill>
                  <a:srgbClr val="CC0000"/>
                </a:solidFill>
                <a:latin typeface="Bookman Old Style"/>
                <a:cs typeface="Bookman Old Style"/>
              </a:rPr>
              <a:t>′</a:t>
            </a:r>
            <a:r>
              <a:rPr sz="6600" b="1" i="1" spc="-82" baseline="25252" dirty="0">
                <a:solidFill>
                  <a:srgbClr val="CC0000"/>
                </a:solidFill>
                <a:latin typeface="Bookman Old Style"/>
                <a:cs typeface="Bookman Old Style"/>
              </a:rPr>
              <a:t> </a:t>
            </a:r>
            <a:r>
              <a:rPr sz="6600" b="1" i="1" dirty="0">
                <a:solidFill>
                  <a:srgbClr val="CC0000"/>
                </a:solidFill>
                <a:latin typeface="Bookman Old Style"/>
                <a:cs typeface="Bookman Old Style"/>
              </a:rPr>
              <a:t>=</a:t>
            </a:r>
            <a:r>
              <a:rPr sz="6600" b="1" i="1" spc="-45" dirty="0">
                <a:solidFill>
                  <a:srgbClr val="CC0000"/>
                </a:solidFill>
                <a:latin typeface="Bookman Old Style"/>
                <a:cs typeface="Bookman Old Style"/>
              </a:rPr>
              <a:t> </a:t>
            </a:r>
            <a:r>
              <a:rPr sz="6600" b="1" i="1" spc="-10" dirty="0">
                <a:solidFill>
                  <a:srgbClr val="CC0000"/>
                </a:solidFill>
                <a:latin typeface="Bookman Old Style"/>
                <a:cs typeface="Bookman Old Style"/>
              </a:rPr>
              <a:t>3х</a:t>
            </a:r>
            <a:r>
              <a:rPr sz="6600" b="1" i="1" spc="-15" baseline="25252" dirty="0">
                <a:solidFill>
                  <a:srgbClr val="CC0000"/>
                </a:solidFill>
                <a:latin typeface="Bookman Old Style"/>
                <a:cs typeface="Bookman Old Style"/>
              </a:rPr>
              <a:t>2</a:t>
            </a:r>
            <a:endParaRPr sz="6600" baseline="25252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00" y="5169280"/>
            <a:ext cx="7924800" cy="1545590"/>
            <a:chOff x="609600" y="5169280"/>
            <a:chExt cx="7924800" cy="15455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6698" y="5197855"/>
              <a:ext cx="2733802" cy="148836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576698" y="5197855"/>
              <a:ext cx="2734310" cy="1488440"/>
            </a:xfrm>
            <a:custGeom>
              <a:avLst/>
              <a:gdLst/>
              <a:ahLst/>
              <a:cxnLst/>
              <a:rect l="l" t="t" r="r" b="b"/>
              <a:pathLst>
                <a:path w="2734309" h="1488440">
                  <a:moveTo>
                    <a:pt x="180721" y="0"/>
                  </a:moveTo>
                  <a:lnTo>
                    <a:pt x="2733802" y="440207"/>
                  </a:lnTo>
                  <a:lnTo>
                    <a:pt x="2553080" y="1488363"/>
                  </a:lnTo>
                  <a:lnTo>
                    <a:pt x="0" y="1048105"/>
                  </a:lnTo>
                  <a:lnTo>
                    <a:pt x="180721" y="0"/>
                  </a:lnTo>
                  <a:close/>
                </a:path>
              </a:pathLst>
            </a:custGeom>
            <a:ln w="57150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25238" y="5520511"/>
              <a:ext cx="537210" cy="527685"/>
            </a:xfrm>
            <a:custGeom>
              <a:avLst/>
              <a:gdLst/>
              <a:ahLst/>
              <a:cxnLst/>
              <a:rect l="l" t="t" r="r" b="b"/>
              <a:pathLst>
                <a:path w="537210" h="527685">
                  <a:moveTo>
                    <a:pt x="303797" y="0"/>
                  </a:moveTo>
                  <a:lnTo>
                    <a:pt x="229641" y="7897"/>
                  </a:lnTo>
                  <a:lnTo>
                    <a:pt x="192659" y="19609"/>
                  </a:lnTo>
                  <a:lnTo>
                    <a:pt x="157174" y="35910"/>
                  </a:lnTo>
                  <a:lnTo>
                    <a:pt x="124618" y="56236"/>
                  </a:lnTo>
                  <a:lnTo>
                    <a:pt x="94968" y="80581"/>
                  </a:lnTo>
                  <a:lnTo>
                    <a:pt x="68199" y="108941"/>
                  </a:lnTo>
                  <a:lnTo>
                    <a:pt x="45142" y="140323"/>
                  </a:lnTo>
                  <a:lnTo>
                    <a:pt x="26812" y="173739"/>
                  </a:lnTo>
                  <a:lnTo>
                    <a:pt x="4190" y="246672"/>
                  </a:lnTo>
                  <a:lnTo>
                    <a:pt x="0" y="296145"/>
                  </a:lnTo>
                  <a:lnTo>
                    <a:pt x="4952" y="342991"/>
                  </a:lnTo>
                  <a:lnTo>
                    <a:pt x="19050" y="387210"/>
                  </a:lnTo>
                  <a:lnTo>
                    <a:pt x="42290" y="428803"/>
                  </a:lnTo>
                  <a:lnTo>
                    <a:pt x="72032" y="463839"/>
                  </a:lnTo>
                  <a:lnTo>
                    <a:pt x="107537" y="491319"/>
                  </a:lnTo>
                  <a:lnTo>
                    <a:pt x="148804" y="511246"/>
                  </a:lnTo>
                  <a:lnTo>
                    <a:pt x="195834" y="523621"/>
                  </a:lnTo>
                  <a:lnTo>
                    <a:pt x="230882" y="527543"/>
                  </a:lnTo>
                  <a:lnTo>
                    <a:pt x="265334" y="527114"/>
                  </a:lnTo>
                  <a:lnTo>
                    <a:pt x="332359" y="513195"/>
                  </a:lnTo>
                  <a:lnTo>
                    <a:pt x="369677" y="498311"/>
                  </a:lnTo>
                  <a:lnTo>
                    <a:pt x="404113" y="479967"/>
                  </a:lnTo>
                  <a:lnTo>
                    <a:pt x="435693" y="458157"/>
                  </a:lnTo>
                  <a:lnTo>
                    <a:pt x="464438" y="432880"/>
                  </a:lnTo>
                  <a:lnTo>
                    <a:pt x="419481" y="378308"/>
                  </a:lnTo>
                  <a:lnTo>
                    <a:pt x="398591" y="393757"/>
                  </a:lnTo>
                  <a:lnTo>
                    <a:pt x="379523" y="406824"/>
                  </a:lnTo>
                  <a:lnTo>
                    <a:pt x="332204" y="432286"/>
                  </a:lnTo>
                  <a:lnTo>
                    <a:pt x="290449" y="444234"/>
                  </a:lnTo>
                  <a:lnTo>
                    <a:pt x="263826" y="446294"/>
                  </a:lnTo>
                  <a:lnTo>
                    <a:pt x="250747" y="445702"/>
                  </a:lnTo>
                  <a:lnTo>
                    <a:pt x="207581" y="434288"/>
                  </a:lnTo>
                  <a:lnTo>
                    <a:pt x="170243" y="404062"/>
                  </a:lnTo>
                  <a:lnTo>
                    <a:pt x="146812" y="355829"/>
                  </a:lnTo>
                  <a:lnTo>
                    <a:pt x="140795" y="315911"/>
                  </a:lnTo>
                  <a:lnTo>
                    <a:pt x="141257" y="294562"/>
                  </a:lnTo>
                  <a:lnTo>
                    <a:pt x="150661" y="243985"/>
                  </a:lnTo>
                  <a:lnTo>
                    <a:pt x="174093" y="189126"/>
                  </a:lnTo>
                  <a:lnTo>
                    <a:pt x="207978" y="140889"/>
                  </a:lnTo>
                  <a:lnTo>
                    <a:pt x="245887" y="107780"/>
                  </a:lnTo>
                  <a:lnTo>
                    <a:pt x="287940" y="88297"/>
                  </a:lnTo>
                  <a:lnTo>
                    <a:pt x="329850" y="82125"/>
                  </a:lnTo>
                  <a:lnTo>
                    <a:pt x="350520" y="84011"/>
                  </a:lnTo>
                  <a:lnTo>
                    <a:pt x="391763" y="99622"/>
                  </a:lnTo>
                  <a:lnTo>
                    <a:pt x="422528" y="130417"/>
                  </a:lnTo>
                  <a:lnTo>
                    <a:pt x="440610" y="176286"/>
                  </a:lnTo>
                  <a:lnTo>
                    <a:pt x="444049" y="204844"/>
                  </a:lnTo>
                  <a:lnTo>
                    <a:pt x="443738" y="237147"/>
                  </a:lnTo>
                  <a:lnTo>
                    <a:pt x="521462" y="241872"/>
                  </a:lnTo>
                  <a:lnTo>
                    <a:pt x="536701" y="46660"/>
                  </a:lnTo>
                  <a:lnTo>
                    <a:pt x="483870" y="37516"/>
                  </a:lnTo>
                  <a:lnTo>
                    <a:pt x="462661" y="62154"/>
                  </a:lnTo>
                  <a:lnTo>
                    <a:pt x="452374" y="52609"/>
                  </a:lnTo>
                  <a:lnTo>
                    <a:pt x="418084" y="29642"/>
                  </a:lnTo>
                  <a:lnTo>
                    <a:pt x="380920" y="13846"/>
                  </a:lnTo>
                  <a:lnTo>
                    <a:pt x="340995" y="3861"/>
                  </a:lnTo>
                  <a:lnTo>
                    <a:pt x="303797" y="0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3913" y="5565520"/>
              <a:ext cx="83238" cy="13724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715508" y="5790260"/>
              <a:ext cx="1184275" cy="523240"/>
            </a:xfrm>
            <a:custGeom>
              <a:avLst/>
              <a:gdLst/>
              <a:ahLst/>
              <a:cxnLst/>
              <a:rect l="l" t="t" r="r" b="b"/>
              <a:pathLst>
                <a:path w="1184275" h="523239">
                  <a:moveTo>
                    <a:pt x="35940" y="0"/>
                  </a:moveTo>
                  <a:lnTo>
                    <a:pt x="24129" y="68935"/>
                  </a:lnTo>
                  <a:lnTo>
                    <a:pt x="387476" y="131584"/>
                  </a:lnTo>
                  <a:lnTo>
                    <a:pt x="399288" y="62661"/>
                  </a:lnTo>
                  <a:lnTo>
                    <a:pt x="35940" y="0"/>
                  </a:lnTo>
                  <a:close/>
                </a:path>
                <a:path w="1184275" h="523239">
                  <a:moveTo>
                    <a:pt x="11937" y="139700"/>
                  </a:moveTo>
                  <a:lnTo>
                    <a:pt x="0" y="208622"/>
                  </a:lnTo>
                  <a:lnTo>
                    <a:pt x="363346" y="271284"/>
                  </a:lnTo>
                  <a:lnTo>
                    <a:pt x="375284" y="202349"/>
                  </a:lnTo>
                  <a:lnTo>
                    <a:pt x="11937" y="139700"/>
                  </a:lnTo>
                  <a:close/>
                </a:path>
                <a:path w="1184275" h="523239">
                  <a:moveTo>
                    <a:pt x="973534" y="2430"/>
                  </a:moveTo>
                  <a:lnTo>
                    <a:pt x="920368" y="10515"/>
                  </a:lnTo>
                  <a:lnTo>
                    <a:pt x="869188" y="30988"/>
                  </a:lnTo>
                  <a:lnTo>
                    <a:pt x="820292" y="64376"/>
                  </a:lnTo>
                  <a:lnTo>
                    <a:pt x="775620" y="109731"/>
                  </a:lnTo>
                  <a:lnTo>
                    <a:pt x="737234" y="166077"/>
                  </a:lnTo>
                  <a:lnTo>
                    <a:pt x="707802" y="229863"/>
                  </a:lnTo>
                  <a:lnTo>
                    <a:pt x="689990" y="297535"/>
                  </a:lnTo>
                  <a:lnTo>
                    <a:pt x="686387" y="353410"/>
                  </a:lnTo>
                  <a:lnTo>
                    <a:pt x="689473" y="379008"/>
                  </a:lnTo>
                  <a:lnTo>
                    <a:pt x="705020" y="425249"/>
                  </a:lnTo>
                  <a:lnTo>
                    <a:pt x="731015" y="463311"/>
                  </a:lnTo>
                  <a:lnTo>
                    <a:pt x="767205" y="492761"/>
                  </a:lnTo>
                  <a:lnTo>
                    <a:pt x="814587" y="512621"/>
                  </a:lnTo>
                  <a:lnTo>
                    <a:pt x="880453" y="522957"/>
                  </a:lnTo>
                  <a:lnTo>
                    <a:pt x="916924" y="521785"/>
                  </a:lnTo>
                  <a:lnTo>
                    <a:pt x="985519" y="503758"/>
                  </a:lnTo>
                  <a:lnTo>
                    <a:pt x="1048861" y="462803"/>
                  </a:lnTo>
                  <a:lnTo>
                    <a:pt x="1068449" y="443242"/>
                  </a:lnTo>
                  <a:lnTo>
                    <a:pt x="873545" y="443242"/>
                  </a:lnTo>
                  <a:lnTo>
                    <a:pt x="861567" y="442137"/>
                  </a:lnTo>
                  <a:lnTo>
                    <a:pt x="822025" y="418905"/>
                  </a:lnTo>
                  <a:lnTo>
                    <a:pt x="806745" y="381291"/>
                  </a:lnTo>
                  <a:lnTo>
                    <a:pt x="805926" y="369516"/>
                  </a:lnTo>
                  <a:lnTo>
                    <a:pt x="806349" y="358536"/>
                  </a:lnTo>
                  <a:lnTo>
                    <a:pt x="818626" y="299851"/>
                  </a:lnTo>
                  <a:lnTo>
                    <a:pt x="835787" y="251180"/>
                  </a:lnTo>
                  <a:lnTo>
                    <a:pt x="857392" y="203044"/>
                  </a:lnTo>
                  <a:lnTo>
                    <a:pt x="880998" y="161290"/>
                  </a:lnTo>
                  <a:lnTo>
                    <a:pt x="904224" y="128562"/>
                  </a:lnTo>
                  <a:lnTo>
                    <a:pt x="934446" y="100499"/>
                  </a:lnTo>
                  <a:lnTo>
                    <a:pt x="977443" y="83772"/>
                  </a:lnTo>
                  <a:lnTo>
                    <a:pt x="998311" y="82371"/>
                  </a:lnTo>
                  <a:lnTo>
                    <a:pt x="1154954" y="82371"/>
                  </a:lnTo>
                  <a:lnTo>
                    <a:pt x="1153414" y="79578"/>
                  </a:lnTo>
                  <a:lnTo>
                    <a:pt x="1101677" y="31742"/>
                  </a:lnTo>
                  <a:lnTo>
                    <a:pt x="1028699" y="6184"/>
                  </a:lnTo>
                  <a:lnTo>
                    <a:pt x="1000861" y="2827"/>
                  </a:lnTo>
                  <a:lnTo>
                    <a:pt x="973534" y="2430"/>
                  </a:lnTo>
                  <a:close/>
                </a:path>
                <a:path w="1184275" h="523239">
                  <a:moveTo>
                    <a:pt x="1154954" y="82371"/>
                  </a:moveTo>
                  <a:lnTo>
                    <a:pt x="998311" y="82371"/>
                  </a:lnTo>
                  <a:lnTo>
                    <a:pt x="1008125" y="83426"/>
                  </a:lnTo>
                  <a:lnTo>
                    <a:pt x="1017319" y="85678"/>
                  </a:lnTo>
                  <a:lnTo>
                    <a:pt x="1052750" y="114844"/>
                  </a:lnTo>
                  <a:lnTo>
                    <a:pt x="1062863" y="158453"/>
                  </a:lnTo>
                  <a:lnTo>
                    <a:pt x="1062196" y="172049"/>
                  </a:lnTo>
                  <a:lnTo>
                    <a:pt x="1054385" y="213452"/>
                  </a:lnTo>
                  <a:lnTo>
                    <a:pt x="1034764" y="271268"/>
                  </a:lnTo>
                  <a:lnTo>
                    <a:pt x="1005955" y="332302"/>
                  </a:lnTo>
                  <a:lnTo>
                    <a:pt x="976340" y="381051"/>
                  </a:lnTo>
                  <a:lnTo>
                    <a:pt x="950608" y="411417"/>
                  </a:lnTo>
                  <a:lnTo>
                    <a:pt x="912621" y="435483"/>
                  </a:lnTo>
                  <a:lnTo>
                    <a:pt x="873545" y="443242"/>
                  </a:lnTo>
                  <a:lnTo>
                    <a:pt x="1068449" y="443242"/>
                  </a:lnTo>
                  <a:lnTo>
                    <a:pt x="1107439" y="396875"/>
                  </a:lnTo>
                  <a:lnTo>
                    <a:pt x="1133042" y="356617"/>
                  </a:lnTo>
                  <a:lnTo>
                    <a:pt x="1153667" y="314253"/>
                  </a:lnTo>
                  <a:lnTo>
                    <a:pt x="1169340" y="269782"/>
                  </a:lnTo>
                  <a:lnTo>
                    <a:pt x="1180084" y="223202"/>
                  </a:lnTo>
                  <a:lnTo>
                    <a:pt x="1183864" y="182485"/>
                  </a:lnTo>
                  <a:lnTo>
                    <a:pt x="1180703" y="144975"/>
                  </a:lnTo>
                  <a:lnTo>
                    <a:pt x="1170564" y="110672"/>
                  </a:lnTo>
                  <a:lnTo>
                    <a:pt x="1154954" y="82371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667761" y="0"/>
            <a:ext cx="381444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b="0" spc="-5" dirty="0">
                <a:solidFill>
                  <a:srgbClr val="003366"/>
                </a:solidFill>
                <a:latin typeface="Comic Sans MS"/>
                <a:cs typeface="Comic Sans MS"/>
              </a:rPr>
              <a:t>Вывод</a:t>
            </a:r>
            <a:endParaRPr sz="96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5668" y="1694815"/>
            <a:ext cx="3975735" cy="166560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3000" b="1" spc="-5" dirty="0">
                <a:latin typeface="Verdana"/>
                <a:cs typeface="Verdana"/>
              </a:rPr>
              <a:t>Нужны</a:t>
            </a:r>
            <a:r>
              <a:rPr sz="3000" b="1" spc="-90" dirty="0">
                <a:latin typeface="Verdana"/>
                <a:cs typeface="Verdana"/>
              </a:rPr>
              <a:t> </a:t>
            </a:r>
            <a:r>
              <a:rPr sz="3000" b="1" dirty="0">
                <a:latin typeface="Verdana"/>
                <a:cs typeface="Verdana"/>
              </a:rPr>
              <a:t>формулы:</a:t>
            </a:r>
            <a:endParaRPr sz="3000">
              <a:latin typeface="Verdana"/>
              <a:cs typeface="Verdana"/>
            </a:endParaRPr>
          </a:p>
          <a:p>
            <a:pPr marL="481965" indent="-469900">
              <a:lnSpc>
                <a:spcPct val="100000"/>
              </a:lnSpc>
              <a:spcBef>
                <a:spcPts val="695"/>
              </a:spcBef>
              <a:buClr>
                <a:srgbClr val="CC0000"/>
              </a:buClr>
              <a:buFont typeface="Wingdings"/>
              <a:buChar char=""/>
              <a:tabLst>
                <a:tab pos="482600" algn="l"/>
              </a:tabLst>
            </a:pPr>
            <a:r>
              <a:rPr sz="3000" b="1" dirty="0">
                <a:solidFill>
                  <a:srgbClr val="A2B1C1"/>
                </a:solidFill>
                <a:latin typeface="Century Gothic"/>
                <a:cs typeface="Century Gothic"/>
              </a:rPr>
              <a:t>быстро,</a:t>
            </a:r>
            <a:endParaRPr sz="3000">
              <a:latin typeface="Century Gothic"/>
              <a:cs typeface="Century Gothic"/>
            </a:endParaRPr>
          </a:p>
          <a:p>
            <a:pPr marL="481965" indent="-469900">
              <a:lnSpc>
                <a:spcPct val="100000"/>
              </a:lnSpc>
              <a:spcBef>
                <a:spcPts val="720"/>
              </a:spcBef>
              <a:buClr>
                <a:srgbClr val="CC0000"/>
              </a:buClr>
              <a:buFont typeface="Wingdings"/>
              <a:buChar char=""/>
              <a:tabLst>
                <a:tab pos="482600" algn="l"/>
              </a:tabLst>
            </a:pPr>
            <a:r>
              <a:rPr sz="3000" b="1" spc="-5" dirty="0">
                <a:solidFill>
                  <a:srgbClr val="A2B1C1"/>
                </a:solidFill>
                <a:latin typeface="Century Gothic"/>
                <a:cs typeface="Century Gothic"/>
              </a:rPr>
              <a:t>удобно.</a:t>
            </a:r>
            <a:endParaRPr sz="3000">
              <a:latin typeface="Century Gothic"/>
              <a:cs typeface="Century Gothic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439920" y="1644523"/>
            <a:ext cx="3670935" cy="1784985"/>
            <a:chOff x="4439920" y="1644523"/>
            <a:chExt cx="3670935" cy="178498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58970" y="1663573"/>
              <a:ext cx="3632834" cy="174650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458970" y="1663573"/>
              <a:ext cx="3632835" cy="1746885"/>
            </a:xfrm>
            <a:custGeom>
              <a:avLst/>
              <a:gdLst/>
              <a:ahLst/>
              <a:cxnLst/>
              <a:rect l="l" t="t" r="r" b="b"/>
              <a:pathLst>
                <a:path w="3632834" h="1746885">
                  <a:moveTo>
                    <a:pt x="0" y="977391"/>
                  </a:moveTo>
                  <a:lnTo>
                    <a:pt x="3412489" y="0"/>
                  </a:lnTo>
                  <a:lnTo>
                    <a:pt x="3632834" y="769112"/>
                  </a:lnTo>
                  <a:lnTo>
                    <a:pt x="220344" y="1746503"/>
                  </a:lnTo>
                  <a:lnTo>
                    <a:pt x="0" y="977391"/>
                  </a:lnTo>
                </a:path>
              </a:pathLst>
            </a:custGeom>
            <a:ln w="38100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09515" y="1932812"/>
              <a:ext cx="3166110" cy="1348740"/>
            </a:xfrm>
            <a:custGeom>
              <a:avLst/>
              <a:gdLst/>
              <a:ahLst/>
              <a:cxnLst/>
              <a:rect l="l" t="t" r="r" b="b"/>
              <a:pathLst>
                <a:path w="3166109" h="1348739">
                  <a:moveTo>
                    <a:pt x="142646" y="1314069"/>
                  </a:moveTo>
                  <a:lnTo>
                    <a:pt x="118745" y="1273111"/>
                  </a:lnTo>
                  <a:lnTo>
                    <a:pt x="100863" y="1224915"/>
                  </a:lnTo>
                  <a:lnTo>
                    <a:pt x="87426" y="1155865"/>
                  </a:lnTo>
                  <a:lnTo>
                    <a:pt x="82778" y="1112126"/>
                  </a:lnTo>
                  <a:lnTo>
                    <a:pt x="79527" y="1062228"/>
                  </a:lnTo>
                  <a:lnTo>
                    <a:pt x="78206" y="1020508"/>
                  </a:lnTo>
                  <a:lnTo>
                    <a:pt x="78651" y="981837"/>
                  </a:lnTo>
                  <a:lnTo>
                    <a:pt x="84734" y="913638"/>
                  </a:lnTo>
                  <a:lnTo>
                    <a:pt x="93497" y="876084"/>
                  </a:lnTo>
                  <a:lnTo>
                    <a:pt x="108356" y="838327"/>
                  </a:lnTo>
                  <a:lnTo>
                    <a:pt x="61493" y="812800"/>
                  </a:lnTo>
                  <a:lnTo>
                    <a:pt x="40614" y="845413"/>
                  </a:lnTo>
                  <a:lnTo>
                    <a:pt x="23647" y="882777"/>
                  </a:lnTo>
                  <a:lnTo>
                    <a:pt x="10960" y="925537"/>
                  </a:lnTo>
                  <a:lnTo>
                    <a:pt x="2946" y="974090"/>
                  </a:lnTo>
                  <a:lnTo>
                    <a:pt x="0" y="1030452"/>
                  </a:lnTo>
                  <a:lnTo>
                    <a:pt x="635" y="1062291"/>
                  </a:lnTo>
                  <a:lnTo>
                    <a:pt x="6007" y="1130528"/>
                  </a:lnTo>
                  <a:lnTo>
                    <a:pt x="15494" y="1189393"/>
                  </a:lnTo>
                  <a:lnTo>
                    <a:pt x="27965" y="1234020"/>
                  </a:lnTo>
                  <a:lnTo>
                    <a:pt x="43434" y="1270457"/>
                  </a:lnTo>
                  <a:lnTo>
                    <a:pt x="74904" y="1318615"/>
                  </a:lnTo>
                  <a:lnTo>
                    <a:pt x="103022" y="1348359"/>
                  </a:lnTo>
                  <a:lnTo>
                    <a:pt x="142646" y="1314069"/>
                  </a:lnTo>
                  <a:close/>
                </a:path>
                <a:path w="3166109" h="1348739">
                  <a:moveTo>
                    <a:pt x="864387" y="955548"/>
                  </a:moveTo>
                  <a:lnTo>
                    <a:pt x="824509" y="930148"/>
                  </a:lnTo>
                  <a:lnTo>
                    <a:pt x="816508" y="941870"/>
                  </a:lnTo>
                  <a:lnTo>
                    <a:pt x="808316" y="950937"/>
                  </a:lnTo>
                  <a:lnTo>
                    <a:pt x="799934" y="957351"/>
                  </a:lnTo>
                  <a:lnTo>
                    <a:pt x="791362" y="961136"/>
                  </a:lnTo>
                  <a:lnTo>
                    <a:pt x="785850" y="962025"/>
                  </a:lnTo>
                  <a:lnTo>
                    <a:pt x="779995" y="961618"/>
                  </a:lnTo>
                  <a:lnTo>
                    <a:pt x="773747" y="959929"/>
                  </a:lnTo>
                  <a:lnTo>
                    <a:pt x="768807" y="957707"/>
                  </a:lnTo>
                  <a:lnTo>
                    <a:pt x="767105" y="956945"/>
                  </a:lnTo>
                  <a:lnTo>
                    <a:pt x="727608" y="920369"/>
                  </a:lnTo>
                  <a:lnTo>
                    <a:pt x="705510" y="895477"/>
                  </a:lnTo>
                  <a:lnTo>
                    <a:pt x="712546" y="876198"/>
                  </a:lnTo>
                  <a:lnTo>
                    <a:pt x="715137" y="869188"/>
                  </a:lnTo>
                  <a:lnTo>
                    <a:pt x="717867" y="861796"/>
                  </a:lnTo>
                  <a:lnTo>
                    <a:pt x="734847" y="827659"/>
                  </a:lnTo>
                  <a:lnTo>
                    <a:pt x="746277" y="816737"/>
                  </a:lnTo>
                  <a:lnTo>
                    <a:pt x="749071" y="814832"/>
                  </a:lnTo>
                  <a:lnTo>
                    <a:pt x="756183" y="811911"/>
                  </a:lnTo>
                  <a:lnTo>
                    <a:pt x="777519" y="804672"/>
                  </a:lnTo>
                  <a:lnTo>
                    <a:pt x="783615" y="802259"/>
                  </a:lnTo>
                  <a:lnTo>
                    <a:pt x="785520" y="800989"/>
                  </a:lnTo>
                  <a:lnTo>
                    <a:pt x="790219" y="798322"/>
                  </a:lnTo>
                  <a:lnTo>
                    <a:pt x="794664" y="794385"/>
                  </a:lnTo>
                  <a:lnTo>
                    <a:pt x="798728" y="789178"/>
                  </a:lnTo>
                  <a:lnTo>
                    <a:pt x="802792" y="784098"/>
                  </a:lnTo>
                  <a:lnTo>
                    <a:pt x="805459" y="778510"/>
                  </a:lnTo>
                  <a:lnTo>
                    <a:pt x="806602" y="772668"/>
                  </a:lnTo>
                  <a:lnTo>
                    <a:pt x="807872" y="766953"/>
                  </a:lnTo>
                  <a:lnTo>
                    <a:pt x="807364" y="760476"/>
                  </a:lnTo>
                  <a:lnTo>
                    <a:pt x="780389" y="728535"/>
                  </a:lnTo>
                  <a:lnTo>
                    <a:pt x="773023" y="727189"/>
                  </a:lnTo>
                  <a:lnTo>
                    <a:pt x="765289" y="727341"/>
                  </a:lnTo>
                  <a:lnTo>
                    <a:pt x="727100" y="746125"/>
                  </a:lnTo>
                  <a:lnTo>
                    <a:pt x="699541" y="780669"/>
                  </a:lnTo>
                  <a:lnTo>
                    <a:pt x="679589" y="828433"/>
                  </a:lnTo>
                  <a:lnTo>
                    <a:pt x="669950" y="855218"/>
                  </a:lnTo>
                  <a:lnTo>
                    <a:pt x="603656" y="780288"/>
                  </a:lnTo>
                  <a:lnTo>
                    <a:pt x="581939" y="786511"/>
                  </a:lnTo>
                  <a:lnTo>
                    <a:pt x="569810" y="798690"/>
                  </a:lnTo>
                  <a:lnTo>
                    <a:pt x="556666" y="809472"/>
                  </a:lnTo>
                  <a:lnTo>
                    <a:pt x="542467" y="818883"/>
                  </a:lnTo>
                  <a:lnTo>
                    <a:pt x="527202" y="826897"/>
                  </a:lnTo>
                  <a:lnTo>
                    <a:pt x="530758" y="880745"/>
                  </a:lnTo>
                  <a:lnTo>
                    <a:pt x="570890" y="869188"/>
                  </a:lnTo>
                  <a:lnTo>
                    <a:pt x="613308" y="917321"/>
                  </a:lnTo>
                  <a:lnTo>
                    <a:pt x="606920" y="937171"/>
                  </a:lnTo>
                  <a:lnTo>
                    <a:pt x="592480" y="975360"/>
                  </a:lnTo>
                  <a:lnTo>
                    <a:pt x="566699" y="1004481"/>
                  </a:lnTo>
                  <a:lnTo>
                    <a:pt x="542340" y="1014158"/>
                  </a:lnTo>
                  <a:lnTo>
                    <a:pt x="533831" y="1017778"/>
                  </a:lnTo>
                  <a:lnTo>
                    <a:pt x="511733" y="1041133"/>
                  </a:lnTo>
                  <a:lnTo>
                    <a:pt x="490499" y="1026922"/>
                  </a:lnTo>
                  <a:lnTo>
                    <a:pt x="457606" y="1057021"/>
                  </a:lnTo>
                  <a:lnTo>
                    <a:pt x="452907" y="1058418"/>
                  </a:lnTo>
                  <a:lnTo>
                    <a:pt x="447319" y="1058164"/>
                  </a:lnTo>
                  <a:lnTo>
                    <a:pt x="409613" y="1030617"/>
                  </a:lnTo>
                  <a:lnTo>
                    <a:pt x="341401" y="936879"/>
                  </a:lnTo>
                  <a:lnTo>
                    <a:pt x="346392" y="930122"/>
                  </a:lnTo>
                  <a:lnTo>
                    <a:pt x="379120" y="906018"/>
                  </a:lnTo>
                  <a:lnTo>
                    <a:pt x="383184" y="905637"/>
                  </a:lnTo>
                  <a:lnTo>
                    <a:pt x="387375" y="906145"/>
                  </a:lnTo>
                  <a:lnTo>
                    <a:pt x="390423" y="906272"/>
                  </a:lnTo>
                  <a:lnTo>
                    <a:pt x="398297" y="908177"/>
                  </a:lnTo>
                  <a:lnTo>
                    <a:pt x="410997" y="911860"/>
                  </a:lnTo>
                  <a:lnTo>
                    <a:pt x="420141" y="913968"/>
                  </a:lnTo>
                  <a:lnTo>
                    <a:pt x="466115" y="898144"/>
                  </a:lnTo>
                  <a:lnTo>
                    <a:pt x="472846" y="879348"/>
                  </a:lnTo>
                  <a:lnTo>
                    <a:pt x="472719" y="872744"/>
                  </a:lnTo>
                  <a:lnTo>
                    <a:pt x="444779" y="839978"/>
                  </a:lnTo>
                  <a:lnTo>
                    <a:pt x="421513" y="836002"/>
                  </a:lnTo>
                  <a:lnTo>
                    <a:pt x="408139" y="837184"/>
                  </a:lnTo>
                  <a:lnTo>
                    <a:pt x="367118" y="851954"/>
                  </a:lnTo>
                  <a:lnTo>
                    <a:pt x="331076" y="881392"/>
                  </a:lnTo>
                  <a:lnTo>
                    <a:pt x="303136" y="915403"/>
                  </a:lnTo>
                  <a:lnTo>
                    <a:pt x="281609" y="952969"/>
                  </a:lnTo>
                  <a:lnTo>
                    <a:pt x="264185" y="1000506"/>
                  </a:lnTo>
                  <a:lnTo>
                    <a:pt x="249580" y="755269"/>
                  </a:lnTo>
                  <a:lnTo>
                    <a:pt x="223545" y="762762"/>
                  </a:lnTo>
                  <a:lnTo>
                    <a:pt x="210464" y="772363"/>
                  </a:lnTo>
                  <a:lnTo>
                    <a:pt x="197929" y="780923"/>
                  </a:lnTo>
                  <a:lnTo>
                    <a:pt x="163131" y="800569"/>
                  </a:lnTo>
                  <a:lnTo>
                    <a:pt x="126136" y="814832"/>
                  </a:lnTo>
                  <a:lnTo>
                    <a:pt x="128803" y="868807"/>
                  </a:lnTo>
                  <a:lnTo>
                    <a:pt x="170840" y="856869"/>
                  </a:lnTo>
                  <a:lnTo>
                    <a:pt x="190017" y="1189101"/>
                  </a:lnTo>
                  <a:lnTo>
                    <a:pt x="270916" y="1165860"/>
                  </a:lnTo>
                  <a:lnTo>
                    <a:pt x="271945" y="1124572"/>
                  </a:lnTo>
                  <a:lnTo>
                    <a:pt x="279476" y="1070279"/>
                  </a:lnTo>
                  <a:lnTo>
                    <a:pt x="295554" y="1016000"/>
                  </a:lnTo>
                  <a:lnTo>
                    <a:pt x="335305" y="1073277"/>
                  </a:lnTo>
                  <a:lnTo>
                    <a:pt x="347967" y="1089888"/>
                  </a:lnTo>
                  <a:lnTo>
                    <a:pt x="386994" y="1120775"/>
                  </a:lnTo>
                  <a:lnTo>
                    <a:pt x="414705" y="1126858"/>
                  </a:lnTo>
                  <a:lnTo>
                    <a:pt x="429488" y="1126159"/>
                  </a:lnTo>
                  <a:lnTo>
                    <a:pt x="470001" y="1112837"/>
                  </a:lnTo>
                  <a:lnTo>
                    <a:pt x="511962" y="1077683"/>
                  </a:lnTo>
                  <a:lnTo>
                    <a:pt x="514718" y="1073581"/>
                  </a:lnTo>
                  <a:lnTo>
                    <a:pt x="516534" y="1076579"/>
                  </a:lnTo>
                  <a:lnTo>
                    <a:pt x="521741" y="1081532"/>
                  </a:lnTo>
                  <a:lnTo>
                    <a:pt x="526821" y="1086612"/>
                  </a:lnTo>
                  <a:lnTo>
                    <a:pt x="532155" y="1089660"/>
                  </a:lnTo>
                  <a:lnTo>
                    <a:pt x="537870" y="1090930"/>
                  </a:lnTo>
                  <a:lnTo>
                    <a:pt x="545617" y="1092200"/>
                  </a:lnTo>
                  <a:lnTo>
                    <a:pt x="553491" y="1091819"/>
                  </a:lnTo>
                  <a:lnTo>
                    <a:pt x="590956" y="1072007"/>
                  </a:lnTo>
                  <a:lnTo>
                    <a:pt x="621817" y="1028573"/>
                  </a:lnTo>
                  <a:lnTo>
                    <a:pt x="643013" y="977506"/>
                  </a:lnTo>
                  <a:lnTo>
                    <a:pt x="648995" y="957707"/>
                  </a:lnTo>
                  <a:lnTo>
                    <a:pt x="673252" y="985266"/>
                  </a:lnTo>
                  <a:lnTo>
                    <a:pt x="701446" y="1013066"/>
                  </a:lnTo>
                  <a:lnTo>
                    <a:pt x="742975" y="1030478"/>
                  </a:lnTo>
                  <a:lnTo>
                    <a:pt x="752043" y="1030960"/>
                  </a:lnTo>
                  <a:lnTo>
                    <a:pt x="761441" y="1030478"/>
                  </a:lnTo>
                  <a:lnTo>
                    <a:pt x="804379" y="1016990"/>
                  </a:lnTo>
                  <a:lnTo>
                    <a:pt x="846289" y="981367"/>
                  </a:lnTo>
                  <a:lnTo>
                    <a:pt x="859840" y="962025"/>
                  </a:lnTo>
                  <a:lnTo>
                    <a:pt x="864387" y="955548"/>
                  </a:lnTo>
                  <a:close/>
                </a:path>
                <a:path w="3166109" h="1348739">
                  <a:moveTo>
                    <a:pt x="1316380" y="695198"/>
                  </a:moveTo>
                  <a:lnTo>
                    <a:pt x="1310716" y="675386"/>
                  </a:lnTo>
                  <a:lnTo>
                    <a:pt x="1302283" y="645795"/>
                  </a:lnTo>
                  <a:lnTo>
                    <a:pt x="1198905" y="675386"/>
                  </a:lnTo>
                  <a:lnTo>
                    <a:pt x="1169187" y="571754"/>
                  </a:lnTo>
                  <a:lnTo>
                    <a:pt x="1116355" y="586867"/>
                  </a:lnTo>
                  <a:lnTo>
                    <a:pt x="1146073" y="690499"/>
                  </a:lnTo>
                  <a:lnTo>
                    <a:pt x="1042695" y="720217"/>
                  </a:lnTo>
                  <a:lnTo>
                    <a:pt x="1056792" y="769493"/>
                  </a:lnTo>
                  <a:lnTo>
                    <a:pt x="1160170" y="739902"/>
                  </a:lnTo>
                  <a:lnTo>
                    <a:pt x="1189888" y="843661"/>
                  </a:lnTo>
                  <a:lnTo>
                    <a:pt x="1242720" y="828548"/>
                  </a:lnTo>
                  <a:lnTo>
                    <a:pt x="1217320" y="739902"/>
                  </a:lnTo>
                  <a:lnTo>
                    <a:pt x="1213002" y="724789"/>
                  </a:lnTo>
                  <a:lnTo>
                    <a:pt x="1316380" y="695198"/>
                  </a:lnTo>
                  <a:close/>
                </a:path>
                <a:path w="3166109" h="1348739">
                  <a:moveTo>
                    <a:pt x="1836585" y="631913"/>
                  </a:moveTo>
                  <a:lnTo>
                    <a:pt x="1835226" y="623074"/>
                  </a:lnTo>
                  <a:lnTo>
                    <a:pt x="1833257" y="610235"/>
                  </a:lnTo>
                  <a:lnTo>
                    <a:pt x="1832775" y="609219"/>
                  </a:lnTo>
                  <a:lnTo>
                    <a:pt x="1825599" y="594283"/>
                  </a:lnTo>
                  <a:lnTo>
                    <a:pt x="1813064" y="583539"/>
                  </a:lnTo>
                  <a:lnTo>
                    <a:pt x="1795691" y="577989"/>
                  </a:lnTo>
                  <a:lnTo>
                    <a:pt x="1773453" y="577596"/>
                  </a:lnTo>
                  <a:lnTo>
                    <a:pt x="1788871" y="563054"/>
                  </a:lnTo>
                  <a:lnTo>
                    <a:pt x="1798193" y="546671"/>
                  </a:lnTo>
                  <a:lnTo>
                    <a:pt x="1801393" y="528485"/>
                  </a:lnTo>
                  <a:lnTo>
                    <a:pt x="1800123" y="519811"/>
                  </a:lnTo>
                  <a:lnTo>
                    <a:pt x="1798472" y="508508"/>
                  </a:lnTo>
                  <a:lnTo>
                    <a:pt x="1773643" y="475132"/>
                  </a:lnTo>
                  <a:lnTo>
                    <a:pt x="1756257" y="467728"/>
                  </a:lnTo>
                  <a:lnTo>
                    <a:pt x="1756257" y="648246"/>
                  </a:lnTo>
                  <a:lnTo>
                    <a:pt x="1754759" y="656945"/>
                  </a:lnTo>
                  <a:lnTo>
                    <a:pt x="1726069" y="689394"/>
                  </a:lnTo>
                  <a:lnTo>
                    <a:pt x="1682165" y="702068"/>
                  </a:lnTo>
                  <a:lnTo>
                    <a:pt x="1664169" y="697877"/>
                  </a:lnTo>
                  <a:lnTo>
                    <a:pt x="1650733" y="686155"/>
                  </a:lnTo>
                  <a:lnTo>
                    <a:pt x="1641881" y="666877"/>
                  </a:lnTo>
                  <a:lnTo>
                    <a:pt x="1639468" y="658241"/>
                  </a:lnTo>
                  <a:lnTo>
                    <a:pt x="1661134" y="647217"/>
                  </a:lnTo>
                  <a:lnTo>
                    <a:pt x="1680819" y="638149"/>
                  </a:lnTo>
                  <a:lnTo>
                    <a:pt x="1698523" y="631024"/>
                  </a:lnTo>
                  <a:lnTo>
                    <a:pt x="1714271" y="625856"/>
                  </a:lnTo>
                  <a:lnTo>
                    <a:pt x="1729600" y="623074"/>
                  </a:lnTo>
                  <a:lnTo>
                    <a:pt x="1741525" y="624433"/>
                  </a:lnTo>
                  <a:lnTo>
                    <a:pt x="1750034" y="629932"/>
                  </a:lnTo>
                  <a:lnTo>
                    <a:pt x="1755165" y="639572"/>
                  </a:lnTo>
                  <a:lnTo>
                    <a:pt x="1756257" y="648246"/>
                  </a:lnTo>
                  <a:lnTo>
                    <a:pt x="1756257" y="467728"/>
                  </a:lnTo>
                  <a:lnTo>
                    <a:pt x="1744014" y="464629"/>
                  </a:lnTo>
                  <a:lnTo>
                    <a:pt x="1726946" y="463448"/>
                  </a:lnTo>
                  <a:lnTo>
                    <a:pt x="1725701" y="463562"/>
                  </a:lnTo>
                  <a:lnTo>
                    <a:pt x="1725701" y="534797"/>
                  </a:lnTo>
                  <a:lnTo>
                    <a:pt x="1723885" y="552665"/>
                  </a:lnTo>
                  <a:lnTo>
                    <a:pt x="1708365" y="571017"/>
                  </a:lnTo>
                  <a:lnTo>
                    <a:pt x="1679117" y="589864"/>
                  </a:lnTo>
                  <a:lnTo>
                    <a:pt x="1636166" y="609219"/>
                  </a:lnTo>
                  <a:lnTo>
                    <a:pt x="1638046" y="593280"/>
                  </a:lnTo>
                  <a:lnTo>
                    <a:pt x="1656105" y="551942"/>
                  </a:lnTo>
                  <a:lnTo>
                    <a:pt x="1685150" y="526021"/>
                  </a:lnTo>
                  <a:lnTo>
                    <a:pt x="1702714" y="519811"/>
                  </a:lnTo>
                  <a:lnTo>
                    <a:pt x="1709064" y="519938"/>
                  </a:lnTo>
                  <a:lnTo>
                    <a:pt x="1714779" y="522478"/>
                  </a:lnTo>
                  <a:lnTo>
                    <a:pt x="1720367" y="524903"/>
                  </a:lnTo>
                  <a:lnTo>
                    <a:pt x="1724050" y="528955"/>
                  </a:lnTo>
                  <a:lnTo>
                    <a:pt x="1725701" y="534797"/>
                  </a:lnTo>
                  <a:lnTo>
                    <a:pt x="1725701" y="463562"/>
                  </a:lnTo>
                  <a:lnTo>
                    <a:pt x="1653984" y="482612"/>
                  </a:lnTo>
                  <a:lnTo>
                    <a:pt x="1595120" y="524903"/>
                  </a:lnTo>
                  <a:lnTo>
                    <a:pt x="1553210" y="586244"/>
                  </a:lnTo>
                  <a:lnTo>
                    <a:pt x="1541348" y="653542"/>
                  </a:lnTo>
                  <a:lnTo>
                    <a:pt x="1547520" y="688594"/>
                  </a:lnTo>
                  <a:lnTo>
                    <a:pt x="1568767" y="730592"/>
                  </a:lnTo>
                  <a:lnTo>
                    <a:pt x="1604416" y="758190"/>
                  </a:lnTo>
                  <a:lnTo>
                    <a:pt x="1652485" y="768883"/>
                  </a:lnTo>
                  <a:lnTo>
                    <a:pt x="1680527" y="766965"/>
                  </a:lnTo>
                  <a:lnTo>
                    <a:pt x="1741982" y="749300"/>
                  </a:lnTo>
                  <a:lnTo>
                    <a:pt x="1791982" y="717918"/>
                  </a:lnTo>
                  <a:lnTo>
                    <a:pt x="1825498" y="675538"/>
                  </a:lnTo>
                  <a:lnTo>
                    <a:pt x="1833981" y="653669"/>
                  </a:lnTo>
                  <a:lnTo>
                    <a:pt x="1836585" y="631913"/>
                  </a:lnTo>
                  <a:close/>
                </a:path>
                <a:path w="3166109" h="1348739">
                  <a:moveTo>
                    <a:pt x="1968969" y="609219"/>
                  </a:moveTo>
                  <a:lnTo>
                    <a:pt x="1966239" y="547878"/>
                  </a:lnTo>
                  <a:lnTo>
                    <a:pt x="1958619" y="482917"/>
                  </a:lnTo>
                  <a:lnTo>
                    <a:pt x="1947189" y="430149"/>
                  </a:lnTo>
                  <a:lnTo>
                    <a:pt x="1933663" y="391782"/>
                  </a:lnTo>
                  <a:lnTo>
                    <a:pt x="1916328" y="357505"/>
                  </a:lnTo>
                  <a:lnTo>
                    <a:pt x="1894014" y="325970"/>
                  </a:lnTo>
                  <a:lnTo>
                    <a:pt x="1865909" y="296037"/>
                  </a:lnTo>
                  <a:lnTo>
                    <a:pt x="1826285" y="330454"/>
                  </a:lnTo>
                  <a:lnTo>
                    <a:pt x="1838972" y="350037"/>
                  </a:lnTo>
                  <a:lnTo>
                    <a:pt x="1850174" y="371411"/>
                  </a:lnTo>
                  <a:lnTo>
                    <a:pt x="1868055" y="419608"/>
                  </a:lnTo>
                  <a:lnTo>
                    <a:pt x="1881568" y="488607"/>
                  </a:lnTo>
                  <a:lnTo>
                    <a:pt x="1886305" y="532422"/>
                  </a:lnTo>
                  <a:lnTo>
                    <a:pt x="1889645" y="582129"/>
                  </a:lnTo>
                  <a:lnTo>
                    <a:pt x="1890814" y="629932"/>
                  </a:lnTo>
                  <a:lnTo>
                    <a:pt x="1890395" y="662584"/>
                  </a:lnTo>
                  <a:lnTo>
                    <a:pt x="1884197" y="730885"/>
                  </a:lnTo>
                  <a:lnTo>
                    <a:pt x="1875434" y="768388"/>
                  </a:lnTo>
                  <a:lnTo>
                    <a:pt x="1860575" y="806069"/>
                  </a:lnTo>
                  <a:lnTo>
                    <a:pt x="1907565" y="831469"/>
                  </a:lnTo>
                  <a:lnTo>
                    <a:pt x="1928317" y="799084"/>
                  </a:lnTo>
                  <a:lnTo>
                    <a:pt x="1945284" y="761746"/>
                  </a:lnTo>
                  <a:lnTo>
                    <a:pt x="1958022" y="719099"/>
                  </a:lnTo>
                  <a:lnTo>
                    <a:pt x="1966112" y="670433"/>
                  </a:lnTo>
                  <a:lnTo>
                    <a:pt x="1968931" y="619429"/>
                  </a:lnTo>
                  <a:lnTo>
                    <a:pt x="1968969" y="609219"/>
                  </a:lnTo>
                  <a:close/>
                </a:path>
                <a:path w="3166109" h="1348739">
                  <a:moveTo>
                    <a:pt x="2049500" y="298729"/>
                  </a:moveTo>
                  <a:lnTo>
                    <a:pt x="2027821" y="261569"/>
                  </a:lnTo>
                  <a:lnTo>
                    <a:pt x="2017420" y="262636"/>
                  </a:lnTo>
                  <a:lnTo>
                    <a:pt x="1991283" y="291325"/>
                  </a:lnTo>
                  <a:lnTo>
                    <a:pt x="1989099" y="303911"/>
                  </a:lnTo>
                  <a:lnTo>
                    <a:pt x="1989315" y="310705"/>
                  </a:lnTo>
                  <a:lnTo>
                    <a:pt x="1990153" y="318477"/>
                  </a:lnTo>
                  <a:lnTo>
                    <a:pt x="1991652" y="327228"/>
                  </a:lnTo>
                  <a:lnTo>
                    <a:pt x="1993798" y="336931"/>
                  </a:lnTo>
                  <a:lnTo>
                    <a:pt x="2015388" y="425958"/>
                  </a:lnTo>
                  <a:lnTo>
                    <a:pt x="2035835" y="420116"/>
                  </a:lnTo>
                  <a:lnTo>
                    <a:pt x="2047900" y="321437"/>
                  </a:lnTo>
                  <a:lnTo>
                    <a:pt x="2049056" y="309041"/>
                  </a:lnTo>
                  <a:lnTo>
                    <a:pt x="2049500" y="298729"/>
                  </a:lnTo>
                  <a:close/>
                </a:path>
                <a:path w="3166109" h="1348739">
                  <a:moveTo>
                    <a:pt x="2543581" y="289433"/>
                  </a:moveTo>
                  <a:lnTo>
                    <a:pt x="2529357" y="240157"/>
                  </a:lnTo>
                  <a:lnTo>
                    <a:pt x="2269261" y="314579"/>
                  </a:lnTo>
                  <a:lnTo>
                    <a:pt x="2283358" y="363982"/>
                  </a:lnTo>
                  <a:lnTo>
                    <a:pt x="2543581" y="289433"/>
                  </a:lnTo>
                  <a:close/>
                </a:path>
                <a:path w="3166109" h="1348739">
                  <a:moveTo>
                    <a:pt x="2572156" y="389509"/>
                  </a:moveTo>
                  <a:lnTo>
                    <a:pt x="2558059" y="340106"/>
                  </a:lnTo>
                  <a:lnTo>
                    <a:pt x="2297836" y="414655"/>
                  </a:lnTo>
                  <a:lnTo>
                    <a:pt x="2311933" y="464058"/>
                  </a:lnTo>
                  <a:lnTo>
                    <a:pt x="2572156" y="389509"/>
                  </a:lnTo>
                  <a:close/>
                </a:path>
                <a:path w="3166109" h="1348739">
                  <a:moveTo>
                    <a:pt x="3166008" y="297307"/>
                  </a:moveTo>
                  <a:lnTo>
                    <a:pt x="3127654" y="271653"/>
                  </a:lnTo>
                  <a:lnTo>
                    <a:pt x="3119005" y="283184"/>
                  </a:lnTo>
                  <a:lnTo>
                    <a:pt x="3110636" y="292036"/>
                  </a:lnTo>
                  <a:lnTo>
                    <a:pt x="3102533" y="298234"/>
                  </a:lnTo>
                  <a:lnTo>
                    <a:pt x="3094761" y="301752"/>
                  </a:lnTo>
                  <a:lnTo>
                    <a:pt x="3090062" y="303149"/>
                  </a:lnTo>
                  <a:lnTo>
                    <a:pt x="3084474" y="302768"/>
                  </a:lnTo>
                  <a:lnTo>
                    <a:pt x="3046831" y="275272"/>
                  </a:lnTo>
                  <a:lnTo>
                    <a:pt x="2978556" y="181610"/>
                  </a:lnTo>
                  <a:lnTo>
                    <a:pt x="2983547" y="174802"/>
                  </a:lnTo>
                  <a:lnTo>
                    <a:pt x="3016275" y="150622"/>
                  </a:lnTo>
                  <a:lnTo>
                    <a:pt x="3020339" y="150368"/>
                  </a:lnTo>
                  <a:lnTo>
                    <a:pt x="3024657" y="150876"/>
                  </a:lnTo>
                  <a:lnTo>
                    <a:pt x="3027705" y="150876"/>
                  </a:lnTo>
                  <a:lnTo>
                    <a:pt x="3035452" y="152781"/>
                  </a:lnTo>
                  <a:lnTo>
                    <a:pt x="3048152" y="156591"/>
                  </a:lnTo>
                  <a:lnTo>
                    <a:pt x="3057296" y="158699"/>
                  </a:lnTo>
                  <a:lnTo>
                    <a:pt x="3103270" y="142875"/>
                  </a:lnTo>
                  <a:lnTo>
                    <a:pt x="3110001" y="123952"/>
                  </a:lnTo>
                  <a:lnTo>
                    <a:pt x="3109874" y="117348"/>
                  </a:lnTo>
                  <a:lnTo>
                    <a:pt x="3081934" y="84709"/>
                  </a:lnTo>
                  <a:lnTo>
                    <a:pt x="3058668" y="80708"/>
                  </a:lnTo>
                  <a:lnTo>
                    <a:pt x="3045295" y="81851"/>
                  </a:lnTo>
                  <a:lnTo>
                    <a:pt x="3004274" y="96672"/>
                  </a:lnTo>
                  <a:lnTo>
                    <a:pt x="2968231" y="126123"/>
                  </a:lnTo>
                  <a:lnTo>
                    <a:pt x="2940342" y="160045"/>
                  </a:lnTo>
                  <a:lnTo>
                    <a:pt x="2918764" y="197688"/>
                  </a:lnTo>
                  <a:lnTo>
                    <a:pt x="2901340" y="245237"/>
                  </a:lnTo>
                  <a:lnTo>
                    <a:pt x="2886735" y="0"/>
                  </a:lnTo>
                  <a:lnTo>
                    <a:pt x="2860700" y="7493"/>
                  </a:lnTo>
                  <a:lnTo>
                    <a:pt x="2847619" y="17094"/>
                  </a:lnTo>
                  <a:lnTo>
                    <a:pt x="2835084" y="25654"/>
                  </a:lnTo>
                  <a:lnTo>
                    <a:pt x="2800286" y="45300"/>
                  </a:lnTo>
                  <a:lnTo>
                    <a:pt x="2763291" y="59436"/>
                  </a:lnTo>
                  <a:lnTo>
                    <a:pt x="2765958" y="113538"/>
                  </a:lnTo>
                  <a:lnTo>
                    <a:pt x="2807995" y="101473"/>
                  </a:lnTo>
                  <a:lnTo>
                    <a:pt x="2827299" y="433832"/>
                  </a:lnTo>
                  <a:lnTo>
                    <a:pt x="2908071" y="410591"/>
                  </a:lnTo>
                  <a:lnTo>
                    <a:pt x="2909100" y="369239"/>
                  </a:lnTo>
                  <a:lnTo>
                    <a:pt x="2916631" y="314934"/>
                  </a:lnTo>
                  <a:lnTo>
                    <a:pt x="2932836" y="260604"/>
                  </a:lnTo>
                  <a:lnTo>
                    <a:pt x="2972460" y="318008"/>
                  </a:lnTo>
                  <a:lnTo>
                    <a:pt x="2985122" y="334556"/>
                  </a:lnTo>
                  <a:lnTo>
                    <a:pt x="3024149" y="365506"/>
                  </a:lnTo>
                  <a:lnTo>
                    <a:pt x="3051873" y="371576"/>
                  </a:lnTo>
                  <a:lnTo>
                    <a:pt x="3066707" y="370840"/>
                  </a:lnTo>
                  <a:lnTo>
                    <a:pt x="3082188" y="367538"/>
                  </a:lnTo>
                  <a:lnTo>
                    <a:pt x="3107207" y="357505"/>
                  </a:lnTo>
                  <a:lnTo>
                    <a:pt x="3129521" y="342430"/>
                  </a:lnTo>
                  <a:lnTo>
                    <a:pt x="3149117" y="322364"/>
                  </a:lnTo>
                  <a:lnTo>
                    <a:pt x="3166008" y="297307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4162" y="3582161"/>
            <a:ext cx="2743200" cy="79095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34162" y="3582161"/>
            <a:ext cx="2743200" cy="791210"/>
          </a:xfrm>
          <a:prstGeom prst="rect">
            <a:avLst/>
          </a:prstGeom>
          <a:ln w="28955">
            <a:solidFill>
              <a:srgbClr val="000099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95"/>
              </a:spcBef>
            </a:pPr>
            <a:r>
              <a:rPr sz="4400" b="1" i="1" dirty="0">
                <a:solidFill>
                  <a:srgbClr val="006666"/>
                </a:solidFill>
                <a:latin typeface="Bookman Old Style"/>
                <a:cs typeface="Bookman Old Style"/>
              </a:rPr>
              <a:t>(х</a:t>
            </a:r>
            <a:r>
              <a:rPr sz="4350" b="1" i="1" baseline="24904" dirty="0">
                <a:solidFill>
                  <a:srgbClr val="006666"/>
                </a:solidFill>
                <a:latin typeface="Bookman Old Style"/>
                <a:cs typeface="Bookman Old Style"/>
              </a:rPr>
              <a:t>2</a:t>
            </a:r>
            <a:r>
              <a:rPr sz="4400" b="1" i="1" dirty="0">
                <a:solidFill>
                  <a:srgbClr val="006666"/>
                </a:solidFill>
                <a:latin typeface="Bookman Old Style"/>
                <a:cs typeface="Bookman Old Style"/>
              </a:rPr>
              <a:t>)</a:t>
            </a:r>
            <a:r>
              <a:rPr sz="4350" b="1" i="1" baseline="24904" dirty="0">
                <a:solidFill>
                  <a:srgbClr val="006666"/>
                </a:solidFill>
                <a:latin typeface="Bookman Old Style"/>
                <a:cs typeface="Bookman Old Style"/>
              </a:rPr>
              <a:t>′</a:t>
            </a:r>
            <a:r>
              <a:rPr sz="4350" b="1" i="1" spc="-37" baseline="24904" dirty="0">
                <a:solidFill>
                  <a:srgbClr val="006666"/>
                </a:solidFill>
                <a:latin typeface="Bookman Old Style"/>
                <a:cs typeface="Bookman Old Style"/>
              </a:rPr>
              <a:t> </a:t>
            </a:r>
            <a:r>
              <a:rPr sz="4400" b="1" i="1" dirty="0">
                <a:solidFill>
                  <a:srgbClr val="006666"/>
                </a:solidFill>
                <a:latin typeface="Bookman Old Style"/>
                <a:cs typeface="Bookman Old Style"/>
              </a:rPr>
              <a:t>=</a:t>
            </a:r>
            <a:r>
              <a:rPr sz="4400" b="1" i="1" spc="-25" dirty="0">
                <a:solidFill>
                  <a:srgbClr val="006666"/>
                </a:solidFill>
                <a:latin typeface="Bookman Old Style"/>
                <a:cs typeface="Bookman Old Style"/>
              </a:rPr>
              <a:t> </a:t>
            </a:r>
            <a:r>
              <a:rPr sz="4400" b="1" i="1" spc="-5" dirty="0">
                <a:solidFill>
                  <a:srgbClr val="006666"/>
                </a:solidFill>
                <a:latin typeface="Bookman Old Style"/>
                <a:cs typeface="Bookman Old Style"/>
              </a:rPr>
              <a:t>2х</a:t>
            </a:r>
            <a:endParaRPr sz="4400">
              <a:latin typeface="Bookman Old Style"/>
              <a:cs typeface="Bookman Old Style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62711" y="4553711"/>
            <a:ext cx="3086100" cy="838200"/>
            <a:chOff x="362711" y="4553711"/>
            <a:chExt cx="3086100" cy="838200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1761" y="4572761"/>
              <a:ext cx="3048000" cy="80010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81761" y="4572761"/>
              <a:ext cx="3048000" cy="800100"/>
            </a:xfrm>
            <a:custGeom>
              <a:avLst/>
              <a:gdLst/>
              <a:ahLst/>
              <a:cxnLst/>
              <a:rect l="l" t="t" r="r" b="b"/>
              <a:pathLst>
                <a:path w="3048000" h="800100">
                  <a:moveTo>
                    <a:pt x="0" y="800100"/>
                  </a:moveTo>
                  <a:lnTo>
                    <a:pt x="3048000" y="800100"/>
                  </a:lnTo>
                  <a:lnTo>
                    <a:pt x="3048000" y="0"/>
                  </a:lnTo>
                  <a:lnTo>
                    <a:pt x="0" y="0"/>
                  </a:lnTo>
                  <a:lnTo>
                    <a:pt x="0" y="800100"/>
                  </a:lnTo>
                  <a:close/>
                </a:path>
              </a:pathLst>
            </a:custGeom>
            <a:ln w="38100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34340" y="4584953"/>
            <a:ext cx="26663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400" b="1" i="1" dirty="0">
                <a:solidFill>
                  <a:srgbClr val="006666"/>
                </a:solidFill>
                <a:latin typeface="Bookman Old Style"/>
                <a:cs typeface="Bookman Old Style"/>
              </a:rPr>
              <a:t>(х</a:t>
            </a:r>
            <a:r>
              <a:rPr sz="4350" b="1" i="1" baseline="24904" dirty="0">
                <a:solidFill>
                  <a:srgbClr val="006666"/>
                </a:solidFill>
                <a:latin typeface="Bookman Old Style"/>
                <a:cs typeface="Bookman Old Style"/>
              </a:rPr>
              <a:t>3</a:t>
            </a:r>
            <a:r>
              <a:rPr sz="4400" b="1" i="1" dirty="0">
                <a:solidFill>
                  <a:srgbClr val="006666"/>
                </a:solidFill>
                <a:latin typeface="Bookman Old Style"/>
                <a:cs typeface="Bookman Old Style"/>
              </a:rPr>
              <a:t>)</a:t>
            </a:r>
            <a:r>
              <a:rPr sz="4350" b="1" i="1" baseline="24904" dirty="0">
                <a:solidFill>
                  <a:srgbClr val="006666"/>
                </a:solidFill>
                <a:latin typeface="Bookman Old Style"/>
                <a:cs typeface="Bookman Old Style"/>
              </a:rPr>
              <a:t>′</a:t>
            </a:r>
            <a:r>
              <a:rPr sz="4350" b="1" i="1" spc="-52" baseline="24904" dirty="0">
                <a:solidFill>
                  <a:srgbClr val="006666"/>
                </a:solidFill>
                <a:latin typeface="Bookman Old Style"/>
                <a:cs typeface="Bookman Old Style"/>
              </a:rPr>
              <a:t> </a:t>
            </a:r>
            <a:r>
              <a:rPr sz="4400" b="1" i="1" dirty="0">
                <a:solidFill>
                  <a:srgbClr val="006666"/>
                </a:solidFill>
                <a:latin typeface="Bookman Old Style"/>
                <a:cs typeface="Bookman Old Style"/>
              </a:rPr>
              <a:t>=</a:t>
            </a:r>
            <a:r>
              <a:rPr sz="4400" b="1" i="1" spc="-40" dirty="0">
                <a:solidFill>
                  <a:srgbClr val="006666"/>
                </a:solidFill>
                <a:latin typeface="Bookman Old Style"/>
                <a:cs typeface="Bookman Old Style"/>
              </a:rPr>
              <a:t> </a:t>
            </a:r>
            <a:r>
              <a:rPr sz="4400" b="1" i="1" spc="10" dirty="0">
                <a:solidFill>
                  <a:srgbClr val="006666"/>
                </a:solidFill>
                <a:latin typeface="Bookman Old Style"/>
                <a:cs typeface="Bookman Old Style"/>
              </a:rPr>
              <a:t>3х</a:t>
            </a:r>
            <a:r>
              <a:rPr sz="4350" b="1" i="1" spc="15" baseline="24904" dirty="0">
                <a:solidFill>
                  <a:srgbClr val="006666"/>
                </a:solidFill>
                <a:latin typeface="Bookman Old Style"/>
                <a:cs typeface="Bookman Old Style"/>
              </a:rPr>
              <a:t>2</a:t>
            </a:r>
            <a:endParaRPr sz="4350" baseline="24904">
              <a:latin typeface="Bookman Old Style"/>
              <a:cs typeface="Bookman Old Style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352800" y="3429000"/>
            <a:ext cx="685800" cy="2133600"/>
          </a:xfrm>
          <a:custGeom>
            <a:avLst/>
            <a:gdLst/>
            <a:ahLst/>
            <a:cxnLst/>
            <a:rect l="l" t="t" r="r" b="b"/>
            <a:pathLst>
              <a:path w="685800" h="2133600">
                <a:moveTo>
                  <a:pt x="0" y="0"/>
                </a:moveTo>
                <a:lnTo>
                  <a:pt x="61631" y="2865"/>
                </a:lnTo>
                <a:lnTo>
                  <a:pt x="119640" y="11126"/>
                </a:lnTo>
                <a:lnTo>
                  <a:pt x="173058" y="24280"/>
                </a:lnTo>
                <a:lnTo>
                  <a:pt x="220917" y="41824"/>
                </a:lnTo>
                <a:lnTo>
                  <a:pt x="262247" y="63256"/>
                </a:lnTo>
                <a:lnTo>
                  <a:pt x="296079" y="88072"/>
                </a:lnTo>
                <a:lnTo>
                  <a:pt x="337374" y="145846"/>
                </a:lnTo>
                <a:lnTo>
                  <a:pt x="342900" y="177800"/>
                </a:lnTo>
                <a:lnTo>
                  <a:pt x="342900" y="889000"/>
                </a:lnTo>
                <a:lnTo>
                  <a:pt x="348425" y="920953"/>
                </a:lnTo>
                <a:lnTo>
                  <a:pt x="389720" y="978727"/>
                </a:lnTo>
                <a:lnTo>
                  <a:pt x="423552" y="1003543"/>
                </a:lnTo>
                <a:lnTo>
                  <a:pt x="464882" y="1024975"/>
                </a:lnTo>
                <a:lnTo>
                  <a:pt x="512741" y="1042519"/>
                </a:lnTo>
                <a:lnTo>
                  <a:pt x="566159" y="1055673"/>
                </a:lnTo>
                <a:lnTo>
                  <a:pt x="624168" y="1063934"/>
                </a:lnTo>
                <a:lnTo>
                  <a:pt x="685800" y="1066800"/>
                </a:lnTo>
                <a:lnTo>
                  <a:pt x="624168" y="1069665"/>
                </a:lnTo>
                <a:lnTo>
                  <a:pt x="566159" y="1077926"/>
                </a:lnTo>
                <a:lnTo>
                  <a:pt x="512741" y="1091080"/>
                </a:lnTo>
                <a:lnTo>
                  <a:pt x="464882" y="1108624"/>
                </a:lnTo>
                <a:lnTo>
                  <a:pt x="423552" y="1130056"/>
                </a:lnTo>
                <a:lnTo>
                  <a:pt x="389720" y="1154872"/>
                </a:lnTo>
                <a:lnTo>
                  <a:pt x="348425" y="1212646"/>
                </a:lnTo>
                <a:lnTo>
                  <a:pt x="342900" y="1244600"/>
                </a:lnTo>
                <a:lnTo>
                  <a:pt x="342900" y="1955800"/>
                </a:lnTo>
                <a:lnTo>
                  <a:pt x="337374" y="1987753"/>
                </a:lnTo>
                <a:lnTo>
                  <a:pt x="296079" y="2045527"/>
                </a:lnTo>
                <a:lnTo>
                  <a:pt x="262247" y="2070343"/>
                </a:lnTo>
                <a:lnTo>
                  <a:pt x="220917" y="2091775"/>
                </a:lnTo>
                <a:lnTo>
                  <a:pt x="173058" y="2109319"/>
                </a:lnTo>
                <a:lnTo>
                  <a:pt x="119640" y="2122473"/>
                </a:lnTo>
                <a:lnTo>
                  <a:pt x="61631" y="2130734"/>
                </a:lnTo>
                <a:lnTo>
                  <a:pt x="0" y="2133600"/>
                </a:lnTo>
              </a:path>
            </a:pathLst>
          </a:custGeom>
          <a:ln w="762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67200" y="3962400"/>
            <a:ext cx="4419600" cy="972312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4267200" y="3962400"/>
            <a:ext cx="4419600" cy="972819"/>
          </a:xfrm>
          <a:prstGeom prst="rect">
            <a:avLst/>
          </a:prstGeom>
          <a:ln w="57911">
            <a:solidFill>
              <a:srgbClr val="CC0000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75"/>
              </a:spcBef>
              <a:tabLst>
                <a:tab pos="1422400" algn="l"/>
              </a:tabLst>
            </a:pPr>
            <a:r>
              <a:rPr sz="5400" b="1" i="1" spc="-5" dirty="0">
                <a:solidFill>
                  <a:srgbClr val="CC0000"/>
                </a:solidFill>
                <a:latin typeface="Bookman Old Style"/>
                <a:cs typeface="Bookman Old Style"/>
              </a:rPr>
              <a:t>(x</a:t>
            </a:r>
            <a:r>
              <a:rPr sz="5400" b="1" i="1" spc="-7" baseline="24691" dirty="0">
                <a:solidFill>
                  <a:srgbClr val="CC0000"/>
                </a:solidFill>
                <a:latin typeface="Bookman Old Style"/>
                <a:cs typeface="Bookman Old Style"/>
              </a:rPr>
              <a:t>n</a:t>
            </a:r>
            <a:r>
              <a:rPr sz="5400" b="1" i="1" spc="-5" dirty="0">
                <a:solidFill>
                  <a:srgbClr val="CC0000"/>
                </a:solidFill>
                <a:latin typeface="Bookman Old Style"/>
                <a:cs typeface="Bookman Old Style"/>
              </a:rPr>
              <a:t>)</a:t>
            </a:r>
            <a:r>
              <a:rPr sz="5400" b="1" i="1" spc="-7" baseline="24691" dirty="0">
                <a:solidFill>
                  <a:srgbClr val="CC0000"/>
                </a:solidFill>
                <a:latin typeface="Bookman Old Style"/>
                <a:cs typeface="Bookman Old Style"/>
              </a:rPr>
              <a:t>′	</a:t>
            </a:r>
            <a:r>
              <a:rPr sz="5400" b="1" i="1" dirty="0">
                <a:solidFill>
                  <a:srgbClr val="CC0000"/>
                </a:solidFill>
                <a:latin typeface="Bookman Old Style"/>
                <a:cs typeface="Bookman Old Style"/>
              </a:rPr>
              <a:t>=</a:t>
            </a:r>
            <a:r>
              <a:rPr sz="5400" b="1" i="1" spc="-30" dirty="0">
                <a:solidFill>
                  <a:srgbClr val="CC0000"/>
                </a:solidFill>
                <a:latin typeface="Bookman Old Style"/>
                <a:cs typeface="Bookman Old Style"/>
              </a:rPr>
              <a:t> </a:t>
            </a:r>
            <a:r>
              <a:rPr sz="5400" b="1" i="1" spc="-5" dirty="0">
                <a:solidFill>
                  <a:srgbClr val="CC0000"/>
                </a:solidFill>
                <a:latin typeface="Bookman Old Style"/>
                <a:cs typeface="Bookman Old Style"/>
              </a:rPr>
              <a:t>nx</a:t>
            </a:r>
            <a:r>
              <a:rPr sz="5400" b="1" i="1" spc="-7" baseline="24691" dirty="0">
                <a:solidFill>
                  <a:srgbClr val="CC0000"/>
                </a:solidFill>
                <a:latin typeface="Bookman Old Style"/>
                <a:cs typeface="Bookman Old Style"/>
              </a:rPr>
              <a:t>n</a:t>
            </a:r>
            <a:r>
              <a:rPr sz="5400" b="1" i="1" spc="-15" baseline="24691" dirty="0">
                <a:solidFill>
                  <a:srgbClr val="CC0000"/>
                </a:solidFill>
                <a:latin typeface="Bookman Old Style"/>
                <a:cs typeface="Bookman Old Style"/>
              </a:rPr>
              <a:t> </a:t>
            </a:r>
            <a:r>
              <a:rPr sz="5400" b="1" i="1" baseline="24691" dirty="0">
                <a:solidFill>
                  <a:srgbClr val="CC0000"/>
                </a:solidFill>
                <a:latin typeface="Bookman Old Style"/>
                <a:cs typeface="Bookman Old Style"/>
              </a:rPr>
              <a:t>–</a:t>
            </a:r>
            <a:r>
              <a:rPr sz="5400" b="1" i="1" spc="-22" baseline="24691" dirty="0">
                <a:solidFill>
                  <a:srgbClr val="CC0000"/>
                </a:solidFill>
                <a:latin typeface="Bookman Old Style"/>
                <a:cs typeface="Bookman Old Style"/>
              </a:rPr>
              <a:t> </a:t>
            </a:r>
            <a:r>
              <a:rPr sz="5400" b="1" i="1" baseline="24691" dirty="0">
                <a:solidFill>
                  <a:srgbClr val="CC0000"/>
                </a:solidFill>
                <a:latin typeface="Bookman Old Style"/>
                <a:cs typeface="Bookman Old Style"/>
              </a:rPr>
              <a:t>1</a:t>
            </a:r>
            <a:endParaRPr sz="5400" baseline="24691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1199</Words>
  <Application>Microsoft Office PowerPoint</Application>
  <PresentationFormat>Экран (4:3)</PresentationFormat>
  <Paragraphs>278</Paragraphs>
  <Slides>28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41" baseType="lpstr">
      <vt:lpstr>Times New Roman</vt:lpstr>
      <vt:lpstr>Century Gothic</vt:lpstr>
      <vt:lpstr>Arial</vt:lpstr>
      <vt:lpstr>Symbol</vt:lpstr>
      <vt:lpstr>Verdana</vt:lpstr>
      <vt:lpstr>Wingdings</vt:lpstr>
      <vt:lpstr>Comic Sans MS</vt:lpstr>
      <vt:lpstr>Calibri</vt:lpstr>
      <vt:lpstr>Arial Black</vt:lpstr>
      <vt:lpstr>Bookman Old Style</vt:lpstr>
      <vt:lpstr>Office Theme</vt:lpstr>
      <vt:lpstr>Формула</vt:lpstr>
      <vt:lpstr>Microsoft Equation 3.0</vt:lpstr>
      <vt:lpstr>Производная  функции</vt:lpstr>
      <vt:lpstr>Презентация PowerPoint</vt:lpstr>
      <vt:lpstr>Цели и задачи</vt:lpstr>
      <vt:lpstr>Приращение функции  и аргумента</vt:lpstr>
      <vt:lpstr>f ′(xо) –  число</vt:lpstr>
      <vt:lpstr>у = kх + в</vt:lpstr>
      <vt:lpstr>у = х2</vt:lpstr>
      <vt:lpstr>у = х3</vt:lpstr>
      <vt:lpstr>Вывод</vt:lpstr>
      <vt:lpstr>Формулы и правила дифференцирования</vt:lpstr>
      <vt:lpstr>Формулы и правила дифференцирования</vt:lpstr>
      <vt:lpstr>Найди производную!</vt:lpstr>
      <vt:lpstr>Проверь себя!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Новый материал</vt:lpstr>
      <vt:lpstr>Так как k0 – угловой коэффициент касательной, то  где   угол, образуемый касательной с положительным направлением оси Ох.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Производная  функции</dc:title>
  <dc:creator>CloudConvert</dc:creator>
  <cp:lastModifiedBy>Helena Mashenceva</cp:lastModifiedBy>
  <cp:revision>6</cp:revision>
  <dcterms:created xsi:type="dcterms:W3CDTF">2021-04-09T23:18:49Z</dcterms:created>
  <dcterms:modified xsi:type="dcterms:W3CDTF">2021-05-19T03:55:34Z</dcterms:modified>
</cp:coreProperties>
</file>